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1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15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15502" y="211250"/>
            <a:ext cx="5113180" cy="5095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2" name="Gerade Verbindung 11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Gerade Verbindung 12"/>
          <p:cNvCxnSpPr/>
          <p:nvPr/>
        </p:nvCxnSpPr>
        <p:spPr>
          <a:xfrm>
            <a:off x="3672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1872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18072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Gerade Verbindung 3"/>
          <p:cNvCxnSpPr/>
          <p:nvPr/>
        </p:nvCxnSpPr>
        <p:spPr>
          <a:xfrm>
            <a:off x="1152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Eintrittskarten_70x150_2-fach-Perforation_variabel_1-fach-Nummerierung_PDF-Vorlage.indd</dc:title>
  <dc:creator>setup</dc:creator>
  <cp:lastModifiedBy>Katrin Stockinger</cp:lastModifiedBy>
  <cp:revision>3</cp:revision>
  <dcterms:created xsi:type="dcterms:W3CDTF">2016-12-19T12:35:01Z</dcterms:created>
  <dcterms:modified xsi:type="dcterms:W3CDTF">2016-12-19T12:42:52Z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