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5822"/>
            <a:ext cx="4842385" cy="11938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5822"/>
            <a:ext cx="4842385" cy="11938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bk object 24"/>
          <p:cNvSpPr/>
          <p:nvPr/>
        </p:nvSpPr>
        <p:spPr>
          <a:xfrm>
            <a:off x="1224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26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object 10"/>
          <p:cNvSpPr/>
          <p:nvPr/>
        </p:nvSpPr>
        <p:spPr>
          <a:xfrm>
            <a:off x="4319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Eintrittskarten_70x150_1-fach-Perforation_PDF-Vorlage.indd</dc:title>
  <dc:creator>setup</dc:creator>
  <cp:lastModifiedBy>Katrin Stockinger</cp:lastModifiedBy>
  <cp:revision>2</cp:revision>
  <dcterms:created xsi:type="dcterms:W3CDTF">2016-12-19T12:34:19Z</dcterms:created>
  <dcterms:modified xsi:type="dcterms:W3CDTF">2016-12-19T12:18:26Z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