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5537200" cy="2667000"/>
  <p:notesSz cx="5537200" cy="26670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15813" y="826770"/>
            <a:ext cx="4712557" cy="56006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31627" y="1493520"/>
            <a:ext cx="3880929" cy="6667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277209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2855255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w="0"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7" name="bk object 17"/>
          <p:cNvSpPr/>
          <p:nvPr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 h="0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8" name="bk object 18"/>
          <p:cNvSpPr/>
          <p:nvPr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w="0"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9" name="bk object 19"/>
          <p:cNvSpPr/>
          <p:nvPr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 h="0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0" name="bk object 20"/>
          <p:cNvSpPr/>
          <p:nvPr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1" name="bk object 21"/>
          <p:cNvSpPr/>
          <p:nvPr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2" name="bk object 22"/>
          <p:cNvSpPr/>
          <p:nvPr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3" name="bk object 23"/>
          <p:cNvSpPr/>
          <p:nvPr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4" name="bk object 24"/>
          <p:cNvSpPr/>
          <p:nvPr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77209" y="106679"/>
            <a:ext cx="4989766" cy="42671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77209" y="613410"/>
            <a:ext cx="4989766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Eintrittskarten_70x150_ohne-Perforation_PDF-Vorlage.indd</dc:title>
  <dcterms:created xsi:type="dcterms:W3CDTF">2016-06-15T17:22:30Z</dcterms:created>
  <dcterms:modified xsi:type="dcterms:W3CDTF">2016-06-15T17:22:30Z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2016-06-15T00:00:00Z</vt:filetime>
  </property>
  <property fmtid="{D5CDD505-2E9C-101B-9397-08002B2CF9AE}" pid="3" name="LastSaved">
    <vt:filetime>2016-06-15T00:00:00Z</vt:filetime>
  </property>
</Properties>
</file>