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335" d="100"/>
          <a:sy n="335" d="100"/>
        </p:scale>
        <p:origin x="-78" y="-16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50899" y="345822"/>
            <a:ext cx="4842385" cy="11938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8" name="bk object 16"/>
          <p:cNvSpPr/>
          <p:nvPr userDrawn="1"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bk object 17"/>
          <p:cNvSpPr/>
          <p:nvPr userDrawn="1"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bk object 18"/>
          <p:cNvSpPr/>
          <p:nvPr userDrawn="1"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bk object 19"/>
          <p:cNvSpPr/>
          <p:nvPr userDrawn="1"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bk object 20"/>
          <p:cNvSpPr/>
          <p:nvPr userDrawn="1"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bk object 21"/>
          <p:cNvSpPr/>
          <p:nvPr userDrawn="1"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4" name="bk object 22"/>
          <p:cNvSpPr/>
          <p:nvPr userDrawn="1"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5" name="bk object 23"/>
          <p:cNvSpPr/>
          <p:nvPr userDrawn="1"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24"/>
          <p:cNvSpPr/>
          <p:nvPr userDrawn="1"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5112003" y="1908010"/>
            <a:ext cx="179997" cy="503999"/>
          </a:xfrm>
          <a:custGeom>
            <a:avLst/>
            <a:gdLst/>
            <a:ahLst/>
            <a:cxnLst/>
            <a:rect l="l" t="t" r="r" b="b"/>
            <a:pathLst>
              <a:path w="179997" h="503999">
                <a:moveTo>
                  <a:pt x="0" y="503999"/>
                </a:moveTo>
                <a:lnTo>
                  <a:pt x="179997" y="503999"/>
                </a:lnTo>
                <a:lnTo>
                  <a:pt x="179997" y="0"/>
                </a:lnTo>
                <a:lnTo>
                  <a:pt x="0" y="0"/>
                </a:lnTo>
                <a:lnTo>
                  <a:pt x="0" y="5039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5112003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1800000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3600000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object 10"/>
          <p:cNvSpPr/>
          <p:nvPr/>
        </p:nvSpPr>
        <p:spPr>
          <a:xfrm>
            <a:off x="1943999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3743999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Eintrittskarten_70x150_2-fach-Perforation, 1-fach-Nummerierung_PDF-Vorlage.indd</dc:title>
  <cp:lastModifiedBy>Katrin Stockinger</cp:lastModifiedBy>
  <cp:revision>2</cp:revision>
  <dcterms:created xsi:type="dcterms:W3CDTF">2016-12-19T12:35:12Z</dcterms:created>
  <dcterms:modified xsi:type="dcterms:W3CDTF">2016-12-19T12:26:03Z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