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5112003" y="1908010"/>
            <a:ext cx="179997" cy="503999"/>
          </a:xfrm>
          <a:custGeom>
            <a:avLst/>
            <a:gdLst/>
            <a:ahLst/>
            <a:cxnLst/>
            <a:rect l="l" t="t" r="r" b="b"/>
            <a:pathLst>
              <a:path w="179997" h="503999">
                <a:moveTo>
                  <a:pt x="0" y="503999"/>
                </a:moveTo>
                <a:lnTo>
                  <a:pt x="179997" y="503999"/>
                </a:lnTo>
                <a:lnTo>
                  <a:pt x="179997" y="0"/>
                </a:lnTo>
                <a:lnTo>
                  <a:pt x="0" y="0"/>
                </a:lnTo>
                <a:lnTo>
                  <a:pt x="0" y="5039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239998" y="1908010"/>
            <a:ext cx="179997" cy="503999"/>
          </a:xfrm>
          <a:custGeom>
            <a:avLst/>
            <a:gdLst/>
            <a:ahLst/>
            <a:cxnLst/>
            <a:rect l="l" t="t" r="r" b="b"/>
            <a:pathLst>
              <a:path w="179997" h="503999">
                <a:moveTo>
                  <a:pt x="0" y="503999"/>
                </a:moveTo>
                <a:lnTo>
                  <a:pt x="179997" y="503999"/>
                </a:lnTo>
                <a:lnTo>
                  <a:pt x="179997" y="0"/>
                </a:lnTo>
                <a:lnTo>
                  <a:pt x="0" y="0"/>
                </a:lnTo>
                <a:lnTo>
                  <a:pt x="0" y="5039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240004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49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37"/>
                </a:moveTo>
                <a:lnTo>
                  <a:pt x="0" y="316547"/>
                </a:lnTo>
                <a:lnTo>
                  <a:pt x="0" y="367449"/>
                </a:lnTo>
                <a:lnTo>
                  <a:pt x="179997" y="187452"/>
                </a:lnTo>
                <a:lnTo>
                  <a:pt x="179997" y="136537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52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43"/>
                </a:lnTo>
                <a:lnTo>
                  <a:pt x="179997" y="43446"/>
                </a:lnTo>
                <a:lnTo>
                  <a:pt x="179997" y="0"/>
                </a:lnTo>
                <a:close/>
              </a:path>
              <a:path w="179997" h="504012">
                <a:moveTo>
                  <a:pt x="151447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47"/>
                </a:lnTo>
                <a:lnTo>
                  <a:pt x="151447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51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8" name="bk object 28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9" name="bk object 29"/>
          <p:cNvSpPr/>
          <p:nvPr/>
        </p:nvSpPr>
        <p:spPr>
          <a:xfrm>
            <a:off x="18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30" name="bk object 30"/>
          <p:cNvSpPr/>
          <p:nvPr/>
        </p:nvSpPr>
        <p:spPr>
          <a:xfrm>
            <a:off x="36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Eintrittskarten_70x150_2-fach-Perforation, 2-fach-Nummerierung_PDF-Vorlage.indd</dc:title>
  <dcterms:created xsi:type="dcterms:W3CDTF">2016-06-15T17:18:35Z</dcterms:created>
  <dcterms:modified xsi:type="dcterms:W3CDTF">2016-06-15T17:18:35Z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