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7696200" cy="3708400"/>
  <p:notesSz cx="7696200" cy="3708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234" d="100"/>
          <a:sy n="234" d="100"/>
        </p:scale>
        <p:origin x="-78" y="-24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7834" y="1149604"/>
            <a:ext cx="6548787" cy="77876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5668" y="2076704"/>
            <a:ext cx="5393118" cy="9271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98880" y="281679"/>
            <a:ext cx="7106693" cy="532459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222" y="852932"/>
            <a:ext cx="6934009" cy="2447544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98880" y="281679"/>
            <a:ext cx="7106693" cy="532459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5222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967794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98880" y="281679"/>
            <a:ext cx="7106693" cy="532459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47208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  <p:sp>
        <p:nvSpPr>
          <p:cNvPr id="25" name="object 4"/>
          <p:cNvSpPr/>
          <p:nvPr userDrawn="1"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6" name="object 5"/>
          <p:cNvSpPr/>
          <p:nvPr userDrawn="1"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7" name="object 6"/>
          <p:cNvSpPr/>
          <p:nvPr userDrawn="1"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8" name="object 7"/>
          <p:cNvSpPr/>
          <p:nvPr userDrawn="1"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9" name="object 8"/>
          <p:cNvSpPr/>
          <p:nvPr userDrawn="1"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0" name="object 9"/>
          <p:cNvSpPr/>
          <p:nvPr userDrawn="1"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1" name="object 10"/>
          <p:cNvSpPr/>
          <p:nvPr userDrawn="1"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2" name="object 11"/>
          <p:cNvSpPr/>
          <p:nvPr userDrawn="1"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3" name="object 12"/>
          <p:cNvSpPr/>
          <p:nvPr userDrawn="1"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6552000" y="0"/>
            <a:ext cx="0" cy="37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Gerade Verbindung 2"/>
          <p:cNvCxnSpPr/>
          <p:nvPr/>
        </p:nvCxnSpPr>
        <p:spPr>
          <a:xfrm>
            <a:off x="5472000" y="0"/>
            <a:ext cx="0" cy="37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1152000" y="0"/>
            <a:ext cx="0" cy="37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Gerade Verbindung 2"/>
          <p:cNvCxnSpPr/>
          <p:nvPr/>
        </p:nvCxnSpPr>
        <p:spPr>
          <a:xfrm>
            <a:off x="2232000" y="0"/>
            <a:ext cx="0" cy="37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Eintrittskarten_210x99_2-fach-Perforation_variabel_beidseitig_PDF-Vorlage.indd</dc:title>
  <dc:creator>setup</dc:creator>
  <cp:lastModifiedBy>Katrin Stockinger</cp:lastModifiedBy>
  <cp:revision>4</cp:revision>
  <dcterms:created xsi:type="dcterms:W3CDTF">2016-12-19T12:04:05Z</dcterms:created>
  <dcterms:modified xsi:type="dcterms:W3CDTF">2016-12-19T11:30:34Z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