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</p:sldIdLst>
  <p:sldSz cx="7696200" cy="3708400"/>
  <p:notesSz cx="7696200" cy="37084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234" d="100"/>
          <a:sy n="234" d="100"/>
        </p:scale>
        <p:origin x="-78" y="-24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77834" y="1149604"/>
            <a:ext cx="6548787" cy="77876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55668" y="2076704"/>
            <a:ext cx="5393118" cy="92710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85222" y="852932"/>
            <a:ext cx="3351438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3967794" y="852932"/>
            <a:ext cx="3351438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le Only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bk object 24"/>
          <p:cNvSpPr/>
          <p:nvPr/>
        </p:nvSpPr>
        <p:spPr>
          <a:xfrm>
            <a:off x="1156500" y="6"/>
            <a:ext cx="0" cy="3707999"/>
          </a:xfrm>
          <a:custGeom>
            <a:avLst/>
            <a:gdLst/>
            <a:ahLst/>
            <a:cxnLst/>
            <a:rect l="l" t="t" r="r" b="b"/>
            <a:pathLst>
              <a:path h="3707999">
                <a:moveTo>
                  <a:pt x="0" y="0"/>
                </a:moveTo>
                <a:lnTo>
                  <a:pt x="0" y="3707999"/>
                </a:lnTo>
              </a:path>
            </a:pathLst>
          </a:custGeom>
          <a:ln w="9004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5" name="bk object 25"/>
          <p:cNvSpPr/>
          <p:nvPr/>
        </p:nvSpPr>
        <p:spPr>
          <a:xfrm>
            <a:off x="2231999" y="6"/>
            <a:ext cx="0" cy="3707999"/>
          </a:xfrm>
          <a:custGeom>
            <a:avLst/>
            <a:gdLst/>
            <a:ahLst/>
            <a:cxnLst/>
            <a:rect l="l" t="t" r="r" b="b"/>
            <a:pathLst>
              <a:path h="3707999">
                <a:moveTo>
                  <a:pt x="0" y="0"/>
                </a:moveTo>
                <a:lnTo>
                  <a:pt x="0" y="3707999"/>
                </a:lnTo>
              </a:path>
            </a:pathLst>
          </a:custGeom>
          <a:ln w="9004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  <p:sp>
        <p:nvSpPr>
          <p:cNvPr id="27" name="object 4"/>
          <p:cNvSpPr/>
          <p:nvPr userDrawn="1"/>
        </p:nvSpPr>
        <p:spPr>
          <a:xfrm>
            <a:off x="217587" y="440740"/>
            <a:ext cx="0" cy="2900908"/>
          </a:xfrm>
          <a:custGeom>
            <a:avLst/>
            <a:gdLst/>
            <a:ahLst/>
            <a:cxnLst/>
            <a:rect l="l" t="t" r="r" b="b"/>
            <a:pathLst>
              <a:path h="2900908">
                <a:moveTo>
                  <a:pt x="0" y="0"/>
                </a:moveTo>
                <a:lnTo>
                  <a:pt x="0" y="2900908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8" name="object 5"/>
          <p:cNvSpPr/>
          <p:nvPr userDrawn="1"/>
        </p:nvSpPr>
        <p:spPr>
          <a:xfrm>
            <a:off x="444738" y="3490418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>
                <a:moveTo>
                  <a:pt x="0" y="0"/>
                </a:moveTo>
                <a:lnTo>
                  <a:pt x="6890245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9" name="object 6"/>
          <p:cNvSpPr/>
          <p:nvPr userDrawn="1"/>
        </p:nvSpPr>
        <p:spPr>
          <a:xfrm>
            <a:off x="7486412" y="366363"/>
            <a:ext cx="0" cy="2900908"/>
          </a:xfrm>
          <a:custGeom>
            <a:avLst/>
            <a:gdLst/>
            <a:ahLst/>
            <a:cxnLst/>
            <a:rect l="l" t="t" r="r" b="b"/>
            <a:pathLst>
              <a:path h="2900908">
                <a:moveTo>
                  <a:pt x="0" y="2900908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0" name="object 7"/>
          <p:cNvSpPr/>
          <p:nvPr userDrawn="1"/>
        </p:nvSpPr>
        <p:spPr>
          <a:xfrm>
            <a:off x="369017" y="217594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>
                <a:moveTo>
                  <a:pt x="689024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1" name="object 8"/>
          <p:cNvSpPr/>
          <p:nvPr userDrawn="1"/>
        </p:nvSpPr>
        <p:spPr>
          <a:xfrm>
            <a:off x="217587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0"/>
                </a:moveTo>
                <a:lnTo>
                  <a:pt x="0" y="74383"/>
                </a:lnTo>
                <a:lnTo>
                  <a:pt x="75717" y="7438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2" name="object 9"/>
          <p:cNvSpPr/>
          <p:nvPr userDrawn="1"/>
        </p:nvSpPr>
        <p:spPr>
          <a:xfrm>
            <a:off x="7410690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74383"/>
                </a:moveTo>
                <a:lnTo>
                  <a:pt x="75717" y="74383"/>
                </a:lnTo>
                <a:lnTo>
                  <a:pt x="75717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3" name="object 10"/>
          <p:cNvSpPr/>
          <p:nvPr userDrawn="1"/>
        </p:nvSpPr>
        <p:spPr>
          <a:xfrm>
            <a:off x="7410690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74383"/>
                </a:moveTo>
                <a:lnTo>
                  <a:pt x="75717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4" name="object 11"/>
          <p:cNvSpPr/>
          <p:nvPr userDrawn="1"/>
        </p:nvSpPr>
        <p:spPr>
          <a:xfrm>
            <a:off x="217587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0"/>
                </a:moveTo>
                <a:lnTo>
                  <a:pt x="0" y="0"/>
                </a:lnTo>
                <a:lnTo>
                  <a:pt x="0" y="7438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5" name="object 12"/>
          <p:cNvSpPr/>
          <p:nvPr userDrawn="1"/>
        </p:nvSpPr>
        <p:spPr>
          <a:xfrm>
            <a:off x="71996" y="72008"/>
            <a:ext cx="7560005" cy="3564001"/>
          </a:xfrm>
          <a:custGeom>
            <a:avLst/>
            <a:gdLst/>
            <a:ahLst/>
            <a:cxnLst/>
            <a:rect l="l" t="t" r="r" b="b"/>
            <a:pathLst>
              <a:path w="7560005" h="3564001">
                <a:moveTo>
                  <a:pt x="0" y="3564001"/>
                </a:moveTo>
                <a:lnTo>
                  <a:pt x="7560005" y="3564001"/>
                </a:lnTo>
                <a:lnTo>
                  <a:pt x="7560005" y="0"/>
                </a:lnTo>
                <a:lnTo>
                  <a:pt x="0" y="0"/>
                </a:lnTo>
                <a:lnTo>
                  <a:pt x="0" y="3564001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588299" y="406604"/>
            <a:ext cx="2527856" cy="457199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85222" y="852932"/>
            <a:ext cx="6934009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619514" y="3448812"/>
            <a:ext cx="2465425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85222" y="3448812"/>
            <a:ext cx="1772024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547208" y="3448812"/>
            <a:ext cx="1772024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7271993" y="2952003"/>
            <a:ext cx="180009" cy="504012"/>
          </a:xfrm>
          <a:custGeom>
            <a:avLst/>
            <a:gdLst/>
            <a:ahLst/>
            <a:cxnLst/>
            <a:rect l="l" t="t" r="r" b="b"/>
            <a:pathLst>
              <a:path w="180009" h="504012">
                <a:moveTo>
                  <a:pt x="180009" y="280543"/>
                </a:moveTo>
                <a:lnTo>
                  <a:pt x="0" y="460552"/>
                </a:lnTo>
                <a:lnTo>
                  <a:pt x="0" y="504012"/>
                </a:lnTo>
                <a:lnTo>
                  <a:pt x="7454" y="504012"/>
                </a:lnTo>
                <a:lnTo>
                  <a:pt x="180009" y="331457"/>
                </a:lnTo>
                <a:lnTo>
                  <a:pt x="180009" y="280543"/>
                </a:lnTo>
                <a:close/>
              </a:path>
              <a:path w="180009" h="504012">
                <a:moveTo>
                  <a:pt x="180009" y="352539"/>
                </a:moveTo>
                <a:lnTo>
                  <a:pt x="28549" y="504012"/>
                </a:lnTo>
                <a:lnTo>
                  <a:pt x="79451" y="504012"/>
                </a:lnTo>
                <a:lnTo>
                  <a:pt x="180009" y="403453"/>
                </a:lnTo>
                <a:lnTo>
                  <a:pt x="180009" y="352539"/>
                </a:lnTo>
                <a:close/>
              </a:path>
              <a:path w="180009" h="504012">
                <a:moveTo>
                  <a:pt x="180009" y="424548"/>
                </a:moveTo>
                <a:lnTo>
                  <a:pt x="100545" y="504012"/>
                </a:lnTo>
                <a:lnTo>
                  <a:pt x="151460" y="504012"/>
                </a:lnTo>
                <a:lnTo>
                  <a:pt x="180009" y="475449"/>
                </a:lnTo>
                <a:lnTo>
                  <a:pt x="180009" y="424548"/>
                </a:lnTo>
                <a:close/>
              </a:path>
              <a:path w="180009" h="504012">
                <a:moveTo>
                  <a:pt x="180009" y="496544"/>
                </a:moveTo>
                <a:lnTo>
                  <a:pt x="172542" y="504012"/>
                </a:lnTo>
                <a:lnTo>
                  <a:pt x="180009" y="504012"/>
                </a:lnTo>
                <a:lnTo>
                  <a:pt x="180009" y="496544"/>
                </a:lnTo>
                <a:close/>
              </a:path>
              <a:path w="180009" h="504012">
                <a:moveTo>
                  <a:pt x="180009" y="208546"/>
                </a:moveTo>
                <a:lnTo>
                  <a:pt x="0" y="388556"/>
                </a:lnTo>
                <a:lnTo>
                  <a:pt x="0" y="439470"/>
                </a:lnTo>
                <a:lnTo>
                  <a:pt x="180009" y="259461"/>
                </a:lnTo>
                <a:lnTo>
                  <a:pt x="180009" y="208546"/>
                </a:lnTo>
                <a:close/>
              </a:path>
              <a:path w="180009" h="504012">
                <a:moveTo>
                  <a:pt x="180009" y="136537"/>
                </a:moveTo>
                <a:lnTo>
                  <a:pt x="0" y="316560"/>
                </a:lnTo>
                <a:lnTo>
                  <a:pt x="0" y="367461"/>
                </a:lnTo>
                <a:lnTo>
                  <a:pt x="180009" y="187452"/>
                </a:lnTo>
                <a:lnTo>
                  <a:pt x="180009" y="136537"/>
                </a:lnTo>
                <a:close/>
              </a:path>
              <a:path w="180009" h="504012">
                <a:moveTo>
                  <a:pt x="180009" y="64541"/>
                </a:moveTo>
                <a:lnTo>
                  <a:pt x="0" y="244551"/>
                </a:lnTo>
                <a:lnTo>
                  <a:pt x="0" y="295465"/>
                </a:lnTo>
                <a:lnTo>
                  <a:pt x="180009" y="115455"/>
                </a:lnTo>
                <a:lnTo>
                  <a:pt x="180009" y="64541"/>
                </a:lnTo>
                <a:close/>
              </a:path>
              <a:path w="180009" h="504012">
                <a:moveTo>
                  <a:pt x="180009" y="0"/>
                </a:moveTo>
                <a:lnTo>
                  <a:pt x="172554" y="0"/>
                </a:lnTo>
                <a:lnTo>
                  <a:pt x="0" y="172554"/>
                </a:lnTo>
                <a:lnTo>
                  <a:pt x="0" y="223456"/>
                </a:lnTo>
                <a:lnTo>
                  <a:pt x="180009" y="43446"/>
                </a:lnTo>
                <a:lnTo>
                  <a:pt x="180009" y="0"/>
                </a:lnTo>
                <a:close/>
              </a:path>
              <a:path w="180009" h="504012">
                <a:moveTo>
                  <a:pt x="151460" y="0"/>
                </a:moveTo>
                <a:lnTo>
                  <a:pt x="100558" y="0"/>
                </a:lnTo>
                <a:lnTo>
                  <a:pt x="0" y="100558"/>
                </a:lnTo>
                <a:lnTo>
                  <a:pt x="0" y="151460"/>
                </a:lnTo>
                <a:lnTo>
                  <a:pt x="151460" y="0"/>
                </a:lnTo>
                <a:close/>
              </a:path>
              <a:path w="180009" h="504012">
                <a:moveTo>
                  <a:pt x="79463" y="0"/>
                </a:moveTo>
                <a:lnTo>
                  <a:pt x="28549" y="0"/>
                </a:lnTo>
                <a:lnTo>
                  <a:pt x="0" y="28549"/>
                </a:lnTo>
                <a:lnTo>
                  <a:pt x="0" y="79463"/>
                </a:lnTo>
                <a:lnTo>
                  <a:pt x="79463" y="0"/>
                </a:lnTo>
                <a:close/>
              </a:path>
              <a:path w="180009" h="504012">
                <a:moveTo>
                  <a:pt x="7467" y="0"/>
                </a:moveTo>
                <a:lnTo>
                  <a:pt x="0" y="0"/>
                </a:lnTo>
                <a:lnTo>
                  <a:pt x="0" y="7467"/>
                </a:lnTo>
                <a:lnTo>
                  <a:pt x="7467" y="0"/>
                </a:lnTo>
                <a:close/>
              </a:path>
            </a:pathLst>
          </a:custGeom>
          <a:solidFill>
            <a:srgbClr val="E10084"/>
          </a:solidFill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6192001" y="2952003"/>
            <a:ext cx="179997" cy="504012"/>
          </a:xfrm>
          <a:custGeom>
            <a:avLst/>
            <a:gdLst/>
            <a:ahLst/>
            <a:cxnLst/>
            <a:rect l="l" t="t" r="r" b="b"/>
            <a:pathLst>
              <a:path w="179997" h="504012">
                <a:moveTo>
                  <a:pt x="179997" y="280543"/>
                </a:moveTo>
                <a:lnTo>
                  <a:pt x="0" y="460552"/>
                </a:lnTo>
                <a:lnTo>
                  <a:pt x="0" y="504012"/>
                </a:lnTo>
                <a:lnTo>
                  <a:pt x="7454" y="504012"/>
                </a:lnTo>
                <a:lnTo>
                  <a:pt x="179997" y="331470"/>
                </a:lnTo>
                <a:lnTo>
                  <a:pt x="179997" y="280543"/>
                </a:lnTo>
                <a:close/>
              </a:path>
              <a:path w="179997" h="504012">
                <a:moveTo>
                  <a:pt x="179997" y="352552"/>
                </a:moveTo>
                <a:lnTo>
                  <a:pt x="28536" y="504012"/>
                </a:lnTo>
                <a:lnTo>
                  <a:pt x="79451" y="504012"/>
                </a:lnTo>
                <a:lnTo>
                  <a:pt x="179997" y="403466"/>
                </a:lnTo>
                <a:lnTo>
                  <a:pt x="179997" y="352552"/>
                </a:lnTo>
                <a:close/>
              </a:path>
              <a:path w="179997" h="504012">
                <a:moveTo>
                  <a:pt x="179997" y="424548"/>
                </a:moveTo>
                <a:lnTo>
                  <a:pt x="100533" y="504012"/>
                </a:lnTo>
                <a:lnTo>
                  <a:pt x="151460" y="504012"/>
                </a:lnTo>
                <a:lnTo>
                  <a:pt x="179997" y="475462"/>
                </a:lnTo>
                <a:lnTo>
                  <a:pt x="179997" y="424548"/>
                </a:lnTo>
                <a:close/>
              </a:path>
              <a:path w="179997" h="504012">
                <a:moveTo>
                  <a:pt x="179997" y="496544"/>
                </a:moveTo>
                <a:lnTo>
                  <a:pt x="172529" y="504012"/>
                </a:lnTo>
                <a:lnTo>
                  <a:pt x="179997" y="504012"/>
                </a:lnTo>
                <a:lnTo>
                  <a:pt x="179997" y="496544"/>
                </a:lnTo>
                <a:close/>
              </a:path>
              <a:path w="179997" h="504012">
                <a:moveTo>
                  <a:pt x="179997" y="208546"/>
                </a:moveTo>
                <a:lnTo>
                  <a:pt x="0" y="388543"/>
                </a:lnTo>
                <a:lnTo>
                  <a:pt x="0" y="439470"/>
                </a:lnTo>
                <a:lnTo>
                  <a:pt x="179997" y="259473"/>
                </a:lnTo>
                <a:lnTo>
                  <a:pt x="179997" y="208546"/>
                </a:lnTo>
                <a:close/>
              </a:path>
              <a:path w="179997" h="504012">
                <a:moveTo>
                  <a:pt x="179997" y="136550"/>
                </a:moveTo>
                <a:lnTo>
                  <a:pt x="0" y="316547"/>
                </a:lnTo>
                <a:lnTo>
                  <a:pt x="0" y="367461"/>
                </a:lnTo>
                <a:lnTo>
                  <a:pt x="179997" y="187452"/>
                </a:lnTo>
                <a:lnTo>
                  <a:pt x="179997" y="136550"/>
                </a:lnTo>
                <a:close/>
              </a:path>
              <a:path w="179997" h="504012">
                <a:moveTo>
                  <a:pt x="179997" y="64541"/>
                </a:moveTo>
                <a:lnTo>
                  <a:pt x="0" y="244538"/>
                </a:lnTo>
                <a:lnTo>
                  <a:pt x="0" y="295465"/>
                </a:lnTo>
                <a:lnTo>
                  <a:pt x="179997" y="115468"/>
                </a:lnTo>
                <a:lnTo>
                  <a:pt x="179997" y="64541"/>
                </a:lnTo>
                <a:close/>
              </a:path>
              <a:path w="179997" h="504012">
                <a:moveTo>
                  <a:pt x="179997" y="0"/>
                </a:moveTo>
                <a:lnTo>
                  <a:pt x="172542" y="0"/>
                </a:lnTo>
                <a:lnTo>
                  <a:pt x="0" y="172542"/>
                </a:lnTo>
                <a:lnTo>
                  <a:pt x="0" y="223456"/>
                </a:lnTo>
                <a:lnTo>
                  <a:pt x="179997" y="43459"/>
                </a:lnTo>
                <a:lnTo>
                  <a:pt x="179997" y="0"/>
                </a:lnTo>
                <a:close/>
              </a:path>
              <a:path w="179997" h="504012">
                <a:moveTo>
                  <a:pt x="151460" y="0"/>
                </a:moveTo>
                <a:lnTo>
                  <a:pt x="100545" y="0"/>
                </a:lnTo>
                <a:lnTo>
                  <a:pt x="0" y="100545"/>
                </a:lnTo>
                <a:lnTo>
                  <a:pt x="0" y="151460"/>
                </a:lnTo>
                <a:lnTo>
                  <a:pt x="151460" y="0"/>
                </a:lnTo>
                <a:close/>
              </a:path>
              <a:path w="179997" h="504012">
                <a:moveTo>
                  <a:pt x="79463" y="0"/>
                </a:moveTo>
                <a:lnTo>
                  <a:pt x="28536" y="0"/>
                </a:lnTo>
                <a:lnTo>
                  <a:pt x="0" y="28549"/>
                </a:lnTo>
                <a:lnTo>
                  <a:pt x="0" y="79463"/>
                </a:lnTo>
                <a:lnTo>
                  <a:pt x="79463" y="0"/>
                </a:lnTo>
                <a:close/>
              </a:path>
              <a:path w="179997" h="504012">
                <a:moveTo>
                  <a:pt x="7454" y="0"/>
                </a:moveTo>
                <a:lnTo>
                  <a:pt x="0" y="0"/>
                </a:lnTo>
                <a:lnTo>
                  <a:pt x="0" y="7467"/>
                </a:lnTo>
                <a:lnTo>
                  <a:pt x="7454" y="0"/>
                </a:lnTo>
                <a:close/>
              </a:path>
            </a:pathLst>
          </a:custGeom>
          <a:solidFill>
            <a:srgbClr val="E10084"/>
          </a:solidFill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2" name="object 12"/>
          <p:cNvSpPr/>
          <p:nvPr/>
        </p:nvSpPr>
        <p:spPr>
          <a:xfrm>
            <a:off x="5472000" y="6"/>
            <a:ext cx="0" cy="3707999"/>
          </a:xfrm>
          <a:custGeom>
            <a:avLst/>
            <a:gdLst/>
            <a:ahLst/>
            <a:cxnLst/>
            <a:rect l="l" t="t" r="r" b="b"/>
            <a:pathLst>
              <a:path h="3707999">
                <a:moveTo>
                  <a:pt x="0" y="0"/>
                </a:moveTo>
                <a:lnTo>
                  <a:pt x="0" y="3707999"/>
                </a:lnTo>
              </a:path>
            </a:pathLst>
          </a:custGeom>
          <a:ln w="9004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3" name="object 13"/>
          <p:cNvSpPr/>
          <p:nvPr/>
        </p:nvSpPr>
        <p:spPr>
          <a:xfrm>
            <a:off x="6552000" y="6"/>
            <a:ext cx="0" cy="3707999"/>
          </a:xfrm>
          <a:custGeom>
            <a:avLst/>
            <a:gdLst/>
            <a:ahLst/>
            <a:cxnLst/>
            <a:rect l="l" t="t" r="r" b="b"/>
            <a:pathLst>
              <a:path h="3707999">
                <a:moveTo>
                  <a:pt x="0" y="0"/>
                </a:moveTo>
                <a:lnTo>
                  <a:pt x="0" y="3707999"/>
                </a:lnTo>
              </a:path>
            </a:pathLst>
          </a:custGeom>
          <a:ln w="9004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object 4"/>
          <p:cNvSpPr/>
          <p:nvPr/>
        </p:nvSpPr>
        <p:spPr>
          <a:xfrm>
            <a:off x="217587" y="440740"/>
            <a:ext cx="0" cy="2900908"/>
          </a:xfrm>
          <a:custGeom>
            <a:avLst/>
            <a:gdLst/>
            <a:ahLst/>
            <a:cxnLst/>
            <a:rect l="l" t="t" r="r" b="b"/>
            <a:pathLst>
              <a:path h="2900908">
                <a:moveTo>
                  <a:pt x="0" y="0"/>
                </a:moveTo>
                <a:lnTo>
                  <a:pt x="0" y="2900908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object 5"/>
          <p:cNvSpPr/>
          <p:nvPr/>
        </p:nvSpPr>
        <p:spPr>
          <a:xfrm>
            <a:off x="444738" y="3490418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>
                <a:moveTo>
                  <a:pt x="0" y="0"/>
                </a:moveTo>
                <a:lnTo>
                  <a:pt x="6890245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object 6"/>
          <p:cNvSpPr/>
          <p:nvPr/>
        </p:nvSpPr>
        <p:spPr>
          <a:xfrm>
            <a:off x="7486412" y="366363"/>
            <a:ext cx="0" cy="2900908"/>
          </a:xfrm>
          <a:custGeom>
            <a:avLst/>
            <a:gdLst/>
            <a:ahLst/>
            <a:cxnLst/>
            <a:rect l="l" t="t" r="r" b="b"/>
            <a:pathLst>
              <a:path h="2900908">
                <a:moveTo>
                  <a:pt x="0" y="2900908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object 7"/>
          <p:cNvSpPr/>
          <p:nvPr/>
        </p:nvSpPr>
        <p:spPr>
          <a:xfrm>
            <a:off x="369017" y="217594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>
                <a:moveTo>
                  <a:pt x="689024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object 8"/>
          <p:cNvSpPr/>
          <p:nvPr/>
        </p:nvSpPr>
        <p:spPr>
          <a:xfrm>
            <a:off x="217587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0"/>
                </a:moveTo>
                <a:lnTo>
                  <a:pt x="0" y="74383"/>
                </a:lnTo>
                <a:lnTo>
                  <a:pt x="75717" y="7438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object 9"/>
          <p:cNvSpPr/>
          <p:nvPr/>
        </p:nvSpPr>
        <p:spPr>
          <a:xfrm>
            <a:off x="7410690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74383"/>
                </a:moveTo>
                <a:lnTo>
                  <a:pt x="75717" y="74383"/>
                </a:lnTo>
                <a:lnTo>
                  <a:pt x="75717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object 10"/>
          <p:cNvSpPr/>
          <p:nvPr/>
        </p:nvSpPr>
        <p:spPr>
          <a:xfrm>
            <a:off x="7410690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74383"/>
                </a:moveTo>
                <a:lnTo>
                  <a:pt x="75717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4" name="object 11"/>
          <p:cNvSpPr/>
          <p:nvPr/>
        </p:nvSpPr>
        <p:spPr>
          <a:xfrm>
            <a:off x="217587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0"/>
                </a:moveTo>
                <a:lnTo>
                  <a:pt x="0" y="0"/>
                </a:lnTo>
                <a:lnTo>
                  <a:pt x="0" y="7438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5" name="object 12"/>
          <p:cNvSpPr/>
          <p:nvPr/>
        </p:nvSpPr>
        <p:spPr>
          <a:xfrm>
            <a:off x="71996" y="72008"/>
            <a:ext cx="7560005" cy="3564001"/>
          </a:xfrm>
          <a:custGeom>
            <a:avLst/>
            <a:gdLst/>
            <a:ahLst/>
            <a:cxnLst/>
            <a:rect l="l" t="t" r="r" b="b"/>
            <a:pathLst>
              <a:path w="7560005" h="3564001">
                <a:moveTo>
                  <a:pt x="0" y="3564001"/>
                </a:moveTo>
                <a:lnTo>
                  <a:pt x="7560005" y="3564001"/>
                </a:lnTo>
                <a:lnTo>
                  <a:pt x="7560005" y="0"/>
                </a:lnTo>
                <a:lnTo>
                  <a:pt x="0" y="0"/>
                </a:lnTo>
                <a:lnTo>
                  <a:pt x="0" y="3564001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 Theme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Eintrittskarten_210x99_2-fach-Perforation, 2-fach-Nummerierung_beidseitig_PDF-Vorlage.indd</dc:title>
  <dc:creator>setup</dc:creator>
  <cp:lastModifiedBy>Katrin Stockinger</cp:lastModifiedBy>
  <cp:revision>2</cp:revision>
  <dcterms:created xsi:type="dcterms:W3CDTF">2016-12-19T12:04:32Z</dcterms:created>
  <dcterms:modified xsi:type="dcterms:W3CDTF">2016-12-19T11:21:58Z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2016-12-16T00:00:00Z</vt:filetime>
  </property>
  <property fmtid="{D5CDD505-2E9C-101B-9397-08002B2CF9AE}" pid="3" name="LastSaved">
    <vt:filetime>2016-12-19T00:00:00Z</vt:filetime>
  </property>
</Properties>
</file>