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655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Eintrittskarten_210x99_2-fach-Perforation, 1-fach-Nummerierung_PDF-Vorlage.indd</dc:title>
  <dcterms:created xsi:type="dcterms:W3CDTF">2016-06-15T14:07:37Z</dcterms:created>
  <dcterms:modified xsi:type="dcterms:W3CDTF">2016-06-15T14:07:37Z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