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7696200" cy="3708400"/>
  <p:notesSz cx="7696200" cy="37084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77834" y="1149604"/>
            <a:ext cx="6548786" cy="77876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55668" y="2076704"/>
            <a:ext cx="5393118" cy="9271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85222" y="852932"/>
            <a:ext cx="3351437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3967794" y="852932"/>
            <a:ext cx="3351437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7271993" y="2952003"/>
            <a:ext cx="180009" cy="504012"/>
          </a:xfrm>
          <a:custGeom>
            <a:avLst/>
            <a:gdLst/>
            <a:ahLst/>
            <a:cxnLst/>
            <a:rect l="l" t="t" r="r" b="b"/>
            <a:pathLst>
              <a:path w="180009" h="504012">
                <a:moveTo>
                  <a:pt x="180009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54" y="504012"/>
                </a:lnTo>
                <a:lnTo>
                  <a:pt x="180009" y="331457"/>
                </a:lnTo>
                <a:lnTo>
                  <a:pt x="180009" y="280543"/>
                </a:lnTo>
                <a:close/>
              </a:path>
              <a:path w="180009" h="504012">
                <a:moveTo>
                  <a:pt x="180009" y="352539"/>
                </a:moveTo>
                <a:lnTo>
                  <a:pt x="28549" y="504012"/>
                </a:lnTo>
                <a:lnTo>
                  <a:pt x="79451" y="504012"/>
                </a:lnTo>
                <a:lnTo>
                  <a:pt x="180009" y="403453"/>
                </a:lnTo>
                <a:lnTo>
                  <a:pt x="180009" y="352539"/>
                </a:lnTo>
                <a:close/>
              </a:path>
              <a:path w="180009" h="504012">
                <a:moveTo>
                  <a:pt x="180009" y="424548"/>
                </a:moveTo>
                <a:lnTo>
                  <a:pt x="100545" y="504012"/>
                </a:lnTo>
                <a:lnTo>
                  <a:pt x="151460" y="504012"/>
                </a:lnTo>
                <a:lnTo>
                  <a:pt x="180009" y="475449"/>
                </a:lnTo>
                <a:lnTo>
                  <a:pt x="180009" y="424548"/>
                </a:lnTo>
                <a:close/>
              </a:path>
              <a:path w="180009" h="504012">
                <a:moveTo>
                  <a:pt x="180009" y="496544"/>
                </a:moveTo>
                <a:lnTo>
                  <a:pt x="172542" y="504012"/>
                </a:lnTo>
                <a:lnTo>
                  <a:pt x="180009" y="504012"/>
                </a:lnTo>
                <a:lnTo>
                  <a:pt x="180009" y="496544"/>
                </a:lnTo>
                <a:close/>
              </a:path>
              <a:path w="180009" h="504012">
                <a:moveTo>
                  <a:pt x="180009" y="208546"/>
                </a:moveTo>
                <a:lnTo>
                  <a:pt x="0" y="388556"/>
                </a:lnTo>
                <a:lnTo>
                  <a:pt x="0" y="439470"/>
                </a:lnTo>
                <a:lnTo>
                  <a:pt x="180009" y="259461"/>
                </a:lnTo>
                <a:lnTo>
                  <a:pt x="180009" y="208546"/>
                </a:lnTo>
                <a:close/>
              </a:path>
              <a:path w="180009" h="504012">
                <a:moveTo>
                  <a:pt x="180009" y="136537"/>
                </a:moveTo>
                <a:lnTo>
                  <a:pt x="0" y="316560"/>
                </a:lnTo>
                <a:lnTo>
                  <a:pt x="0" y="367461"/>
                </a:lnTo>
                <a:lnTo>
                  <a:pt x="180009" y="187452"/>
                </a:lnTo>
                <a:lnTo>
                  <a:pt x="180009" y="136537"/>
                </a:lnTo>
                <a:close/>
              </a:path>
              <a:path w="180009" h="504012">
                <a:moveTo>
                  <a:pt x="180009" y="64541"/>
                </a:moveTo>
                <a:lnTo>
                  <a:pt x="0" y="244551"/>
                </a:lnTo>
                <a:lnTo>
                  <a:pt x="0" y="295465"/>
                </a:lnTo>
                <a:lnTo>
                  <a:pt x="180009" y="115455"/>
                </a:lnTo>
                <a:lnTo>
                  <a:pt x="180009" y="64541"/>
                </a:lnTo>
                <a:close/>
              </a:path>
              <a:path w="180009" h="504012">
                <a:moveTo>
                  <a:pt x="180009" y="0"/>
                </a:moveTo>
                <a:lnTo>
                  <a:pt x="172554" y="0"/>
                </a:lnTo>
                <a:lnTo>
                  <a:pt x="0" y="172554"/>
                </a:lnTo>
                <a:lnTo>
                  <a:pt x="0" y="223456"/>
                </a:lnTo>
                <a:lnTo>
                  <a:pt x="180009" y="43446"/>
                </a:lnTo>
                <a:lnTo>
                  <a:pt x="180009" y="0"/>
                </a:lnTo>
                <a:close/>
              </a:path>
              <a:path w="180009" h="504012">
                <a:moveTo>
                  <a:pt x="151460" y="0"/>
                </a:moveTo>
                <a:lnTo>
                  <a:pt x="100558" y="0"/>
                </a:lnTo>
                <a:lnTo>
                  <a:pt x="0" y="100558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80009" h="504012">
                <a:moveTo>
                  <a:pt x="79463" y="0"/>
                </a:moveTo>
                <a:lnTo>
                  <a:pt x="28549" y="0"/>
                </a:lnTo>
                <a:lnTo>
                  <a:pt x="0" y="28549"/>
                </a:lnTo>
                <a:lnTo>
                  <a:pt x="0" y="79463"/>
                </a:lnTo>
                <a:lnTo>
                  <a:pt x="79463" y="0"/>
                </a:lnTo>
                <a:close/>
              </a:path>
              <a:path w="180009" h="504012">
                <a:moveTo>
                  <a:pt x="7467" y="0"/>
                </a:moveTo>
                <a:lnTo>
                  <a:pt x="0" y="0"/>
                </a:lnTo>
                <a:lnTo>
                  <a:pt x="0" y="7467"/>
                </a:lnTo>
                <a:lnTo>
                  <a:pt x="746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7" name="bk object 17"/>
          <p:cNvSpPr/>
          <p:nvPr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w="0"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8" name="bk object 18"/>
          <p:cNvSpPr/>
          <p:nvPr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 h="0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9" name="bk object 19"/>
          <p:cNvSpPr/>
          <p:nvPr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w="0"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0" name="bk object 20"/>
          <p:cNvSpPr/>
          <p:nvPr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 h="0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1" name="bk object 21"/>
          <p:cNvSpPr/>
          <p:nvPr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2" name="bk object 22"/>
          <p:cNvSpPr/>
          <p:nvPr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3" name="bk object 23"/>
          <p:cNvSpPr/>
          <p:nvPr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4" name="bk object 24"/>
          <p:cNvSpPr/>
          <p:nvPr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5" name="bk object 25"/>
          <p:cNvSpPr/>
          <p:nvPr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85222" y="148335"/>
            <a:ext cx="6934009" cy="59334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5222" y="852932"/>
            <a:ext cx="6934009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619514" y="3448812"/>
            <a:ext cx="2465425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85222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5547207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Eintrittskarten_210x99_ohne-Perforation, 1-fach-Nummerierung_PDF-Vorlage.indd</dc:title>
  <dcterms:created xsi:type="dcterms:W3CDTF">2016-06-15T14:07:06Z</dcterms:created>
  <dcterms:modified xsi:type="dcterms:W3CDTF">2016-06-15T14:07:06Z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2016-06-15T00:00:00Z</vt:filetime>
  </property>
  <property fmtid="{D5CDD505-2E9C-101B-9397-08002B2CF9AE}" pid="3" name="LastSaved">
    <vt:filetime>2016-06-15T00:00:00Z</vt:filetime>
  </property>
</Properties>
</file>