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7696200" cy="3708400"/>
  <p:notesSz cx="7696200" cy="3708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34" d="100"/>
          <a:sy n="234" d="100"/>
        </p:scale>
        <p:origin x="-78" y="-24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7834" y="1149604"/>
            <a:ext cx="6548787" cy="77876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5668" y="2076704"/>
            <a:ext cx="5393118" cy="9271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5222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967794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  <p:sp>
        <p:nvSpPr>
          <p:cNvPr id="26" name="object 4"/>
          <p:cNvSpPr/>
          <p:nvPr userDrawn="1"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7" name="object 5"/>
          <p:cNvSpPr/>
          <p:nvPr userDrawn="1"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object 6"/>
          <p:cNvSpPr/>
          <p:nvPr userDrawn="1"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object 7"/>
          <p:cNvSpPr/>
          <p:nvPr userDrawn="1"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object 8"/>
          <p:cNvSpPr/>
          <p:nvPr userDrawn="1"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object 9"/>
          <p:cNvSpPr/>
          <p:nvPr userDrawn="1"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2" name="object 10"/>
          <p:cNvSpPr/>
          <p:nvPr userDrawn="1"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3" name="object 11"/>
          <p:cNvSpPr/>
          <p:nvPr userDrawn="1"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4" name="object 12"/>
          <p:cNvSpPr/>
          <p:nvPr userDrawn="1"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98880" y="281679"/>
            <a:ext cx="7106693" cy="709831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222" y="852932"/>
            <a:ext cx="6934009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47208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/>
          <p:cNvSpPr/>
          <p:nvPr/>
        </p:nvSpPr>
        <p:spPr>
          <a:xfrm>
            <a:off x="7271993" y="2952003"/>
            <a:ext cx="180009" cy="504012"/>
          </a:xfrm>
          <a:custGeom>
            <a:avLst/>
            <a:gdLst/>
            <a:ahLst/>
            <a:cxnLst/>
            <a:rect l="l" t="t" r="r" b="b"/>
            <a:pathLst>
              <a:path w="180009" h="504012">
                <a:moveTo>
                  <a:pt x="180009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54" y="504012"/>
                </a:lnTo>
                <a:lnTo>
                  <a:pt x="180009" y="331457"/>
                </a:lnTo>
                <a:lnTo>
                  <a:pt x="180009" y="280543"/>
                </a:lnTo>
                <a:close/>
              </a:path>
              <a:path w="180009" h="504012">
                <a:moveTo>
                  <a:pt x="180009" y="352539"/>
                </a:moveTo>
                <a:lnTo>
                  <a:pt x="28549" y="504012"/>
                </a:lnTo>
                <a:lnTo>
                  <a:pt x="79451" y="504012"/>
                </a:lnTo>
                <a:lnTo>
                  <a:pt x="180009" y="403453"/>
                </a:lnTo>
                <a:lnTo>
                  <a:pt x="180009" y="352539"/>
                </a:lnTo>
                <a:close/>
              </a:path>
              <a:path w="180009" h="504012">
                <a:moveTo>
                  <a:pt x="180009" y="424548"/>
                </a:moveTo>
                <a:lnTo>
                  <a:pt x="100545" y="504012"/>
                </a:lnTo>
                <a:lnTo>
                  <a:pt x="151460" y="504012"/>
                </a:lnTo>
                <a:lnTo>
                  <a:pt x="180009" y="475449"/>
                </a:lnTo>
                <a:lnTo>
                  <a:pt x="180009" y="424548"/>
                </a:lnTo>
                <a:close/>
              </a:path>
              <a:path w="180009" h="504012">
                <a:moveTo>
                  <a:pt x="180009" y="496544"/>
                </a:moveTo>
                <a:lnTo>
                  <a:pt x="172542" y="504012"/>
                </a:lnTo>
                <a:lnTo>
                  <a:pt x="180009" y="504012"/>
                </a:lnTo>
                <a:lnTo>
                  <a:pt x="180009" y="496544"/>
                </a:lnTo>
                <a:close/>
              </a:path>
              <a:path w="180009" h="504012">
                <a:moveTo>
                  <a:pt x="180009" y="208546"/>
                </a:moveTo>
                <a:lnTo>
                  <a:pt x="0" y="388556"/>
                </a:lnTo>
                <a:lnTo>
                  <a:pt x="0" y="439470"/>
                </a:lnTo>
                <a:lnTo>
                  <a:pt x="180009" y="259461"/>
                </a:lnTo>
                <a:lnTo>
                  <a:pt x="180009" y="208546"/>
                </a:lnTo>
                <a:close/>
              </a:path>
              <a:path w="180009" h="504012">
                <a:moveTo>
                  <a:pt x="180009" y="136537"/>
                </a:moveTo>
                <a:lnTo>
                  <a:pt x="0" y="316560"/>
                </a:lnTo>
                <a:lnTo>
                  <a:pt x="0" y="367461"/>
                </a:lnTo>
                <a:lnTo>
                  <a:pt x="180009" y="187452"/>
                </a:lnTo>
                <a:lnTo>
                  <a:pt x="180009" y="136537"/>
                </a:lnTo>
                <a:close/>
              </a:path>
              <a:path w="180009" h="504012">
                <a:moveTo>
                  <a:pt x="180009" y="64541"/>
                </a:moveTo>
                <a:lnTo>
                  <a:pt x="0" y="244551"/>
                </a:lnTo>
                <a:lnTo>
                  <a:pt x="0" y="295465"/>
                </a:lnTo>
                <a:lnTo>
                  <a:pt x="180009" y="115455"/>
                </a:lnTo>
                <a:lnTo>
                  <a:pt x="180009" y="64541"/>
                </a:lnTo>
                <a:close/>
              </a:path>
              <a:path w="180009" h="504012">
                <a:moveTo>
                  <a:pt x="180009" y="0"/>
                </a:moveTo>
                <a:lnTo>
                  <a:pt x="172554" y="0"/>
                </a:lnTo>
                <a:lnTo>
                  <a:pt x="0" y="172554"/>
                </a:lnTo>
                <a:lnTo>
                  <a:pt x="0" y="223456"/>
                </a:lnTo>
                <a:lnTo>
                  <a:pt x="180009" y="43446"/>
                </a:lnTo>
                <a:lnTo>
                  <a:pt x="180009" y="0"/>
                </a:lnTo>
                <a:close/>
              </a:path>
              <a:path w="180009" h="504012">
                <a:moveTo>
                  <a:pt x="151460" y="0"/>
                </a:moveTo>
                <a:lnTo>
                  <a:pt x="100558" y="0"/>
                </a:lnTo>
                <a:lnTo>
                  <a:pt x="0" y="100558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80009" h="504012">
                <a:moveTo>
                  <a:pt x="79463" y="0"/>
                </a:moveTo>
                <a:lnTo>
                  <a:pt x="28549" y="0"/>
                </a:lnTo>
                <a:lnTo>
                  <a:pt x="0" y="28549"/>
                </a:lnTo>
                <a:lnTo>
                  <a:pt x="0" y="79463"/>
                </a:lnTo>
                <a:lnTo>
                  <a:pt x="79463" y="0"/>
                </a:lnTo>
                <a:close/>
              </a:path>
              <a:path w="180009" h="504012">
                <a:moveTo>
                  <a:pt x="7467" y="0"/>
                </a:moveTo>
                <a:lnTo>
                  <a:pt x="0" y="0"/>
                </a:lnTo>
                <a:lnTo>
                  <a:pt x="0" y="7467"/>
                </a:lnTo>
                <a:lnTo>
                  <a:pt x="7467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cxnSp>
        <p:nvCxnSpPr>
          <p:cNvPr id="13" name="Gerade Verbindung 12"/>
          <p:cNvCxnSpPr/>
          <p:nvPr/>
        </p:nvCxnSpPr>
        <p:spPr>
          <a:xfrm>
            <a:off x="6552000" y="0"/>
            <a:ext cx="0" cy="37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1152000" y="0"/>
            <a:ext cx="0" cy="37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Eintrittskarten_210x99_1-fach-Perforation_variabel_1-fach-Nummerierung_beidseitig_PDF-Vorlage.indd</dc:title>
  <dc:creator>setup</dc:creator>
  <cp:lastModifiedBy>Katrin Stockinger</cp:lastModifiedBy>
  <cp:revision>4</cp:revision>
  <dcterms:created xsi:type="dcterms:W3CDTF">2016-12-19T12:02:30Z</dcterms:created>
  <dcterms:modified xsi:type="dcterms:W3CDTF">2016-12-19T11:33:29Z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