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bk object 24"/>
          <p:cNvSpPr/>
          <p:nvPr/>
        </p:nvSpPr>
        <p:spPr>
          <a:xfrm>
            <a:off x="11565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22365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7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5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586499" y="406604"/>
            <a:ext cx="2531455" cy="45719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655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object 4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object 5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object 6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object 7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object 8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object 9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object 10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object 11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object 12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Eintrittskarten_210x99_2-fach-Perforation, 1-fach-Nummerierung_beidseitig_PDF-Vorlage.indd</dc:title>
  <dc:creator>setup</dc:creator>
  <cp:lastModifiedBy>Katrin Stockinger</cp:lastModifiedBy>
  <cp:revision>2</cp:revision>
  <dcterms:created xsi:type="dcterms:W3CDTF">2016-12-19T12:04:19Z</dcterms:created>
  <dcterms:modified xsi:type="dcterms:W3CDTF">2016-12-19T11:21:08Z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