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3782"/>
            <a:ext cx="7106693" cy="53035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object 4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object 5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object 6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object 7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object 8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object 9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object 10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object 11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object 12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Eintrittskarten_210x99_ohne-Perforation, 1-fach-Nummerierung_beidseitig_PDF-Vorlage.indd</dc:title>
  <dc:creator>setup</dc:creator>
  <cp:lastModifiedBy>Katrin Stockinger</cp:lastModifiedBy>
  <cp:revision>2</cp:revision>
  <dcterms:created xsi:type="dcterms:W3CDTF">2016-12-19T12:04:57Z</dcterms:created>
  <dcterms:modified xsi:type="dcterms:W3CDTF">2016-12-19T11:22:56Z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