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7696200" cy="3708400"/>
  <p:notesSz cx="7696200" cy="37084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77834" y="1149604"/>
            <a:ext cx="6548786" cy="77876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55668" y="2076704"/>
            <a:ext cx="5393118" cy="92710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385222" y="852932"/>
            <a:ext cx="3351437" cy="244754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3967794" y="852932"/>
            <a:ext cx="3351437" cy="244754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4.xml"/><Relationship Id="rId4" Type="http://schemas.openxmlformats.org/officeDocument/2006/relationships/slideLayout" Target="../slideLayouts/slideLayout6.xml"/><Relationship Id="rId5" Type="http://schemas.openxmlformats.org/officeDocument/2006/relationships/slideLayout" Target="../slideLayouts/slideLayout7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7271993" y="2952003"/>
            <a:ext cx="180009" cy="504012"/>
          </a:xfrm>
          <a:custGeom>
            <a:avLst/>
            <a:gdLst/>
            <a:ahLst/>
            <a:cxnLst/>
            <a:rect l="l" t="t" r="r" b="b"/>
            <a:pathLst>
              <a:path w="180009" h="504012">
                <a:moveTo>
                  <a:pt x="180009" y="280543"/>
                </a:moveTo>
                <a:lnTo>
                  <a:pt x="0" y="460552"/>
                </a:lnTo>
                <a:lnTo>
                  <a:pt x="0" y="504012"/>
                </a:lnTo>
                <a:lnTo>
                  <a:pt x="7454" y="504012"/>
                </a:lnTo>
                <a:lnTo>
                  <a:pt x="180009" y="331457"/>
                </a:lnTo>
                <a:lnTo>
                  <a:pt x="180009" y="280543"/>
                </a:lnTo>
                <a:close/>
              </a:path>
              <a:path w="180009" h="504012">
                <a:moveTo>
                  <a:pt x="180009" y="352539"/>
                </a:moveTo>
                <a:lnTo>
                  <a:pt x="28549" y="504012"/>
                </a:lnTo>
                <a:lnTo>
                  <a:pt x="79451" y="504012"/>
                </a:lnTo>
                <a:lnTo>
                  <a:pt x="180009" y="403453"/>
                </a:lnTo>
                <a:lnTo>
                  <a:pt x="180009" y="352539"/>
                </a:lnTo>
                <a:close/>
              </a:path>
              <a:path w="180009" h="504012">
                <a:moveTo>
                  <a:pt x="180009" y="424548"/>
                </a:moveTo>
                <a:lnTo>
                  <a:pt x="100545" y="504012"/>
                </a:lnTo>
                <a:lnTo>
                  <a:pt x="151460" y="504012"/>
                </a:lnTo>
                <a:lnTo>
                  <a:pt x="180009" y="475449"/>
                </a:lnTo>
                <a:lnTo>
                  <a:pt x="180009" y="424548"/>
                </a:lnTo>
                <a:close/>
              </a:path>
              <a:path w="180009" h="504012">
                <a:moveTo>
                  <a:pt x="180009" y="496544"/>
                </a:moveTo>
                <a:lnTo>
                  <a:pt x="172542" y="504012"/>
                </a:lnTo>
                <a:lnTo>
                  <a:pt x="180009" y="504012"/>
                </a:lnTo>
                <a:lnTo>
                  <a:pt x="180009" y="496544"/>
                </a:lnTo>
                <a:close/>
              </a:path>
              <a:path w="180009" h="504012">
                <a:moveTo>
                  <a:pt x="180009" y="208546"/>
                </a:moveTo>
                <a:lnTo>
                  <a:pt x="0" y="388556"/>
                </a:lnTo>
                <a:lnTo>
                  <a:pt x="0" y="439470"/>
                </a:lnTo>
                <a:lnTo>
                  <a:pt x="180009" y="259461"/>
                </a:lnTo>
                <a:lnTo>
                  <a:pt x="180009" y="208546"/>
                </a:lnTo>
                <a:close/>
              </a:path>
              <a:path w="180009" h="504012">
                <a:moveTo>
                  <a:pt x="180009" y="136537"/>
                </a:moveTo>
                <a:lnTo>
                  <a:pt x="0" y="316560"/>
                </a:lnTo>
                <a:lnTo>
                  <a:pt x="0" y="367461"/>
                </a:lnTo>
                <a:lnTo>
                  <a:pt x="180009" y="187452"/>
                </a:lnTo>
                <a:lnTo>
                  <a:pt x="180009" y="136537"/>
                </a:lnTo>
                <a:close/>
              </a:path>
              <a:path w="180009" h="504012">
                <a:moveTo>
                  <a:pt x="180009" y="64541"/>
                </a:moveTo>
                <a:lnTo>
                  <a:pt x="0" y="244551"/>
                </a:lnTo>
                <a:lnTo>
                  <a:pt x="0" y="295465"/>
                </a:lnTo>
                <a:lnTo>
                  <a:pt x="180009" y="115455"/>
                </a:lnTo>
                <a:lnTo>
                  <a:pt x="180009" y="64541"/>
                </a:lnTo>
                <a:close/>
              </a:path>
              <a:path w="180009" h="504012">
                <a:moveTo>
                  <a:pt x="180009" y="0"/>
                </a:moveTo>
                <a:lnTo>
                  <a:pt x="172554" y="0"/>
                </a:lnTo>
                <a:lnTo>
                  <a:pt x="0" y="172554"/>
                </a:lnTo>
                <a:lnTo>
                  <a:pt x="0" y="223456"/>
                </a:lnTo>
                <a:lnTo>
                  <a:pt x="180009" y="43446"/>
                </a:lnTo>
                <a:lnTo>
                  <a:pt x="180009" y="0"/>
                </a:lnTo>
                <a:close/>
              </a:path>
              <a:path w="180009" h="504012">
                <a:moveTo>
                  <a:pt x="151460" y="0"/>
                </a:moveTo>
                <a:lnTo>
                  <a:pt x="100558" y="0"/>
                </a:lnTo>
                <a:lnTo>
                  <a:pt x="0" y="100558"/>
                </a:lnTo>
                <a:lnTo>
                  <a:pt x="0" y="151460"/>
                </a:lnTo>
                <a:lnTo>
                  <a:pt x="151460" y="0"/>
                </a:lnTo>
                <a:close/>
              </a:path>
              <a:path w="180009" h="504012">
                <a:moveTo>
                  <a:pt x="79463" y="0"/>
                </a:moveTo>
                <a:lnTo>
                  <a:pt x="28549" y="0"/>
                </a:lnTo>
                <a:lnTo>
                  <a:pt x="0" y="28549"/>
                </a:lnTo>
                <a:lnTo>
                  <a:pt x="0" y="79463"/>
                </a:lnTo>
                <a:lnTo>
                  <a:pt x="79463" y="0"/>
                </a:lnTo>
                <a:close/>
              </a:path>
              <a:path w="180009" h="504012">
                <a:moveTo>
                  <a:pt x="7467" y="0"/>
                </a:moveTo>
                <a:lnTo>
                  <a:pt x="0" y="0"/>
                </a:lnTo>
                <a:lnTo>
                  <a:pt x="0" y="7467"/>
                </a:lnTo>
                <a:lnTo>
                  <a:pt x="746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7" name="bk object 17"/>
          <p:cNvSpPr/>
          <p:nvPr/>
        </p:nvSpPr>
        <p:spPr>
          <a:xfrm>
            <a:off x="6192001" y="2952003"/>
            <a:ext cx="179997" cy="504012"/>
          </a:xfrm>
          <a:custGeom>
            <a:avLst/>
            <a:gdLst/>
            <a:ahLst/>
            <a:cxnLst/>
            <a:rect l="l" t="t" r="r" b="b"/>
            <a:pathLst>
              <a:path w="179997" h="504012">
                <a:moveTo>
                  <a:pt x="179997" y="280543"/>
                </a:moveTo>
                <a:lnTo>
                  <a:pt x="0" y="460552"/>
                </a:lnTo>
                <a:lnTo>
                  <a:pt x="0" y="504012"/>
                </a:lnTo>
                <a:lnTo>
                  <a:pt x="7454" y="504012"/>
                </a:lnTo>
                <a:lnTo>
                  <a:pt x="179997" y="331470"/>
                </a:lnTo>
                <a:lnTo>
                  <a:pt x="179997" y="280543"/>
                </a:lnTo>
                <a:close/>
              </a:path>
              <a:path w="179997" h="504012">
                <a:moveTo>
                  <a:pt x="179997" y="352552"/>
                </a:moveTo>
                <a:lnTo>
                  <a:pt x="28536" y="504012"/>
                </a:lnTo>
                <a:lnTo>
                  <a:pt x="79451" y="504012"/>
                </a:lnTo>
                <a:lnTo>
                  <a:pt x="179997" y="403466"/>
                </a:lnTo>
                <a:lnTo>
                  <a:pt x="179997" y="352552"/>
                </a:lnTo>
                <a:close/>
              </a:path>
              <a:path w="179997" h="504012">
                <a:moveTo>
                  <a:pt x="179997" y="424548"/>
                </a:moveTo>
                <a:lnTo>
                  <a:pt x="100533" y="504012"/>
                </a:lnTo>
                <a:lnTo>
                  <a:pt x="151460" y="504012"/>
                </a:lnTo>
                <a:lnTo>
                  <a:pt x="179997" y="475462"/>
                </a:lnTo>
                <a:lnTo>
                  <a:pt x="179997" y="424548"/>
                </a:lnTo>
                <a:close/>
              </a:path>
              <a:path w="179997" h="504012">
                <a:moveTo>
                  <a:pt x="179997" y="496544"/>
                </a:moveTo>
                <a:lnTo>
                  <a:pt x="172529" y="504012"/>
                </a:lnTo>
                <a:lnTo>
                  <a:pt x="179997" y="504012"/>
                </a:lnTo>
                <a:lnTo>
                  <a:pt x="179997" y="496544"/>
                </a:lnTo>
                <a:close/>
              </a:path>
              <a:path w="179997" h="504012">
                <a:moveTo>
                  <a:pt x="179997" y="208546"/>
                </a:moveTo>
                <a:lnTo>
                  <a:pt x="0" y="388543"/>
                </a:lnTo>
                <a:lnTo>
                  <a:pt x="0" y="439470"/>
                </a:lnTo>
                <a:lnTo>
                  <a:pt x="179997" y="259473"/>
                </a:lnTo>
                <a:lnTo>
                  <a:pt x="179997" y="208546"/>
                </a:lnTo>
                <a:close/>
              </a:path>
              <a:path w="179997" h="504012">
                <a:moveTo>
                  <a:pt x="179997" y="136550"/>
                </a:moveTo>
                <a:lnTo>
                  <a:pt x="0" y="316547"/>
                </a:lnTo>
                <a:lnTo>
                  <a:pt x="0" y="367461"/>
                </a:lnTo>
                <a:lnTo>
                  <a:pt x="179997" y="187452"/>
                </a:lnTo>
                <a:lnTo>
                  <a:pt x="179997" y="136550"/>
                </a:lnTo>
                <a:close/>
              </a:path>
              <a:path w="179997" h="504012">
                <a:moveTo>
                  <a:pt x="179997" y="64541"/>
                </a:moveTo>
                <a:lnTo>
                  <a:pt x="0" y="244538"/>
                </a:lnTo>
                <a:lnTo>
                  <a:pt x="0" y="295465"/>
                </a:lnTo>
                <a:lnTo>
                  <a:pt x="179997" y="115468"/>
                </a:lnTo>
                <a:lnTo>
                  <a:pt x="179997" y="64541"/>
                </a:lnTo>
                <a:close/>
              </a:path>
              <a:path w="179997" h="504012">
                <a:moveTo>
                  <a:pt x="179997" y="0"/>
                </a:moveTo>
                <a:lnTo>
                  <a:pt x="172542" y="0"/>
                </a:lnTo>
                <a:lnTo>
                  <a:pt x="0" y="172542"/>
                </a:lnTo>
                <a:lnTo>
                  <a:pt x="0" y="223456"/>
                </a:lnTo>
                <a:lnTo>
                  <a:pt x="179997" y="43459"/>
                </a:lnTo>
                <a:lnTo>
                  <a:pt x="179997" y="0"/>
                </a:lnTo>
                <a:close/>
              </a:path>
              <a:path w="179997" h="504012">
                <a:moveTo>
                  <a:pt x="151460" y="0"/>
                </a:moveTo>
                <a:lnTo>
                  <a:pt x="100545" y="0"/>
                </a:lnTo>
                <a:lnTo>
                  <a:pt x="0" y="100545"/>
                </a:lnTo>
                <a:lnTo>
                  <a:pt x="0" y="151460"/>
                </a:lnTo>
                <a:lnTo>
                  <a:pt x="151460" y="0"/>
                </a:lnTo>
                <a:close/>
              </a:path>
              <a:path w="179997" h="504012">
                <a:moveTo>
                  <a:pt x="79463" y="0"/>
                </a:moveTo>
                <a:lnTo>
                  <a:pt x="28536" y="0"/>
                </a:lnTo>
                <a:lnTo>
                  <a:pt x="0" y="28549"/>
                </a:lnTo>
                <a:lnTo>
                  <a:pt x="0" y="79463"/>
                </a:lnTo>
                <a:lnTo>
                  <a:pt x="79463" y="0"/>
                </a:lnTo>
                <a:close/>
              </a:path>
              <a:path w="179997" h="504012">
                <a:moveTo>
                  <a:pt x="7454" y="0"/>
                </a:moveTo>
                <a:lnTo>
                  <a:pt x="0" y="0"/>
                </a:lnTo>
                <a:lnTo>
                  <a:pt x="0" y="7467"/>
                </a:lnTo>
                <a:lnTo>
                  <a:pt x="745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8" name="bk object 18"/>
          <p:cNvSpPr/>
          <p:nvPr/>
        </p:nvSpPr>
        <p:spPr>
          <a:xfrm>
            <a:off x="217587" y="440740"/>
            <a:ext cx="0" cy="2900908"/>
          </a:xfrm>
          <a:custGeom>
            <a:avLst/>
            <a:gdLst/>
            <a:ahLst/>
            <a:cxnLst/>
            <a:rect l="l" t="t" r="r" b="b"/>
            <a:pathLst>
              <a:path w="0" h="2900908">
                <a:moveTo>
                  <a:pt x="0" y="0"/>
                </a:moveTo>
                <a:lnTo>
                  <a:pt x="0" y="2900908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9" name="bk object 19"/>
          <p:cNvSpPr/>
          <p:nvPr/>
        </p:nvSpPr>
        <p:spPr>
          <a:xfrm>
            <a:off x="444738" y="3490418"/>
            <a:ext cx="6890245" cy="0"/>
          </a:xfrm>
          <a:custGeom>
            <a:avLst/>
            <a:gdLst/>
            <a:ahLst/>
            <a:cxnLst/>
            <a:rect l="l" t="t" r="r" b="b"/>
            <a:pathLst>
              <a:path w="6890245" h="0">
                <a:moveTo>
                  <a:pt x="0" y="0"/>
                </a:moveTo>
                <a:lnTo>
                  <a:pt x="6890245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0" name="bk object 20"/>
          <p:cNvSpPr/>
          <p:nvPr/>
        </p:nvSpPr>
        <p:spPr>
          <a:xfrm>
            <a:off x="7486412" y="366363"/>
            <a:ext cx="0" cy="2900908"/>
          </a:xfrm>
          <a:custGeom>
            <a:avLst/>
            <a:gdLst/>
            <a:ahLst/>
            <a:cxnLst/>
            <a:rect l="l" t="t" r="r" b="b"/>
            <a:pathLst>
              <a:path w="0" h="2900908">
                <a:moveTo>
                  <a:pt x="0" y="2900908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1" name="bk object 21"/>
          <p:cNvSpPr/>
          <p:nvPr/>
        </p:nvSpPr>
        <p:spPr>
          <a:xfrm>
            <a:off x="369017" y="217594"/>
            <a:ext cx="6890245" cy="0"/>
          </a:xfrm>
          <a:custGeom>
            <a:avLst/>
            <a:gdLst/>
            <a:ahLst/>
            <a:cxnLst/>
            <a:rect l="l" t="t" r="r" b="b"/>
            <a:pathLst>
              <a:path w="6890245" h="0">
                <a:moveTo>
                  <a:pt x="6890245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2" name="bk object 22"/>
          <p:cNvSpPr/>
          <p:nvPr/>
        </p:nvSpPr>
        <p:spPr>
          <a:xfrm>
            <a:off x="217587" y="3416035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0" y="0"/>
                </a:moveTo>
                <a:lnTo>
                  <a:pt x="0" y="74383"/>
                </a:lnTo>
                <a:lnTo>
                  <a:pt x="75717" y="74383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3" name="bk object 23"/>
          <p:cNvSpPr/>
          <p:nvPr/>
        </p:nvSpPr>
        <p:spPr>
          <a:xfrm>
            <a:off x="7410690" y="3416035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0" y="74383"/>
                </a:moveTo>
                <a:lnTo>
                  <a:pt x="75717" y="74383"/>
                </a:lnTo>
                <a:lnTo>
                  <a:pt x="75717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4" name="bk object 24"/>
          <p:cNvSpPr/>
          <p:nvPr/>
        </p:nvSpPr>
        <p:spPr>
          <a:xfrm>
            <a:off x="7410690" y="217591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75717" y="74383"/>
                </a:moveTo>
                <a:lnTo>
                  <a:pt x="75717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5" name="bk object 25"/>
          <p:cNvSpPr/>
          <p:nvPr/>
        </p:nvSpPr>
        <p:spPr>
          <a:xfrm>
            <a:off x="217587" y="217591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75717" y="0"/>
                </a:moveTo>
                <a:lnTo>
                  <a:pt x="0" y="0"/>
                </a:lnTo>
                <a:lnTo>
                  <a:pt x="0" y="74383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6" name="bk object 26"/>
          <p:cNvSpPr/>
          <p:nvPr/>
        </p:nvSpPr>
        <p:spPr>
          <a:xfrm>
            <a:off x="5472000" y="6"/>
            <a:ext cx="0" cy="3707999"/>
          </a:xfrm>
          <a:custGeom>
            <a:avLst/>
            <a:gdLst/>
            <a:ahLst/>
            <a:cxnLst/>
            <a:rect l="l" t="t" r="r" b="b"/>
            <a:pathLst>
              <a:path w="0" h="3707999">
                <a:moveTo>
                  <a:pt x="0" y="0"/>
                </a:moveTo>
                <a:lnTo>
                  <a:pt x="0" y="3707999"/>
                </a:lnTo>
              </a:path>
            </a:pathLst>
          </a:custGeom>
          <a:ln w="9004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7" name="bk object 27"/>
          <p:cNvSpPr/>
          <p:nvPr/>
        </p:nvSpPr>
        <p:spPr>
          <a:xfrm>
            <a:off x="6552000" y="6"/>
            <a:ext cx="0" cy="3707999"/>
          </a:xfrm>
          <a:custGeom>
            <a:avLst/>
            <a:gdLst/>
            <a:ahLst/>
            <a:cxnLst/>
            <a:rect l="l" t="t" r="r" b="b"/>
            <a:pathLst>
              <a:path w="0" h="3707999">
                <a:moveTo>
                  <a:pt x="0" y="0"/>
                </a:moveTo>
                <a:lnTo>
                  <a:pt x="0" y="3707999"/>
                </a:lnTo>
              </a:path>
            </a:pathLst>
          </a:custGeom>
          <a:ln w="9004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8" name="bk object 28"/>
          <p:cNvSpPr/>
          <p:nvPr/>
        </p:nvSpPr>
        <p:spPr>
          <a:xfrm>
            <a:off x="71996" y="72008"/>
            <a:ext cx="7560005" cy="3564001"/>
          </a:xfrm>
          <a:custGeom>
            <a:avLst/>
            <a:gdLst/>
            <a:ahLst/>
            <a:cxnLst/>
            <a:rect l="l" t="t" r="r" b="b"/>
            <a:pathLst>
              <a:path w="7560005" h="3564001">
                <a:moveTo>
                  <a:pt x="0" y="3564001"/>
                </a:moveTo>
                <a:lnTo>
                  <a:pt x="7560005" y="3564001"/>
                </a:lnTo>
                <a:lnTo>
                  <a:pt x="7560005" y="0"/>
                </a:lnTo>
                <a:lnTo>
                  <a:pt x="0" y="0"/>
                </a:lnTo>
                <a:lnTo>
                  <a:pt x="0" y="3564001"/>
                </a:lnTo>
                <a:close/>
              </a:path>
            </a:pathLst>
          </a:custGeom>
          <a:ln w="7200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85222" y="148335"/>
            <a:ext cx="6934009" cy="59334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85222" y="852932"/>
            <a:ext cx="6934009" cy="244754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2619514" y="3448812"/>
            <a:ext cx="2465425" cy="1854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385222" y="3448812"/>
            <a:ext cx="1772024" cy="1854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5547207" y="3448812"/>
            <a:ext cx="1772024" cy="1854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Eintrittskarten_210x99_2-fach-Perforation, 2-fach-Nummerierung_PDF-Vorlage.indd</dc:title>
  <dcterms:created xsi:type="dcterms:W3CDTF">2016-06-15T14:07:15Z</dcterms:created>
  <dcterms:modified xsi:type="dcterms:W3CDTF">2016-06-15T14:07:15Z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2016-06-15T00:00:00Z</vt:filetime>
  </property>
  <property fmtid="{D5CDD505-2E9C-101B-9397-08002B2CF9AE}" pid="3" name="LastSaved">
    <vt:filetime>2016-06-15T00:00:00Z</vt:filetime>
  </property>
</Properties>
</file>