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696200" cy="3708400"/>
  <p:notesSz cx="7696200" cy="3708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83" d="100"/>
          <a:sy n="283" d="100"/>
        </p:scale>
        <p:origin x="-90" y="-19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7271993" y="2952003"/>
            <a:ext cx="180009" cy="504012"/>
          </a:xfrm>
          <a:custGeom>
            <a:avLst/>
            <a:gdLst/>
            <a:ahLst/>
            <a:cxnLst/>
            <a:rect l="l" t="t" r="r" b="b"/>
            <a:pathLst>
              <a:path w="180009" h="504012">
                <a:moveTo>
                  <a:pt x="180009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54" y="504012"/>
                </a:lnTo>
                <a:lnTo>
                  <a:pt x="180009" y="331457"/>
                </a:lnTo>
                <a:lnTo>
                  <a:pt x="180009" y="280543"/>
                </a:lnTo>
                <a:close/>
              </a:path>
              <a:path w="180009" h="504012">
                <a:moveTo>
                  <a:pt x="180009" y="352539"/>
                </a:moveTo>
                <a:lnTo>
                  <a:pt x="28549" y="504012"/>
                </a:lnTo>
                <a:lnTo>
                  <a:pt x="79451" y="504012"/>
                </a:lnTo>
                <a:lnTo>
                  <a:pt x="180009" y="403453"/>
                </a:lnTo>
                <a:lnTo>
                  <a:pt x="180009" y="352539"/>
                </a:lnTo>
                <a:close/>
              </a:path>
              <a:path w="180009" h="504012">
                <a:moveTo>
                  <a:pt x="180009" y="424548"/>
                </a:moveTo>
                <a:lnTo>
                  <a:pt x="100545" y="504012"/>
                </a:lnTo>
                <a:lnTo>
                  <a:pt x="151460" y="504012"/>
                </a:lnTo>
                <a:lnTo>
                  <a:pt x="180009" y="475449"/>
                </a:lnTo>
                <a:lnTo>
                  <a:pt x="180009" y="424548"/>
                </a:lnTo>
                <a:close/>
              </a:path>
              <a:path w="180009" h="504012">
                <a:moveTo>
                  <a:pt x="180009" y="496544"/>
                </a:moveTo>
                <a:lnTo>
                  <a:pt x="172542" y="504012"/>
                </a:lnTo>
                <a:lnTo>
                  <a:pt x="180009" y="504012"/>
                </a:lnTo>
                <a:lnTo>
                  <a:pt x="180009" y="496544"/>
                </a:lnTo>
                <a:close/>
              </a:path>
              <a:path w="180009" h="504012">
                <a:moveTo>
                  <a:pt x="180009" y="208546"/>
                </a:moveTo>
                <a:lnTo>
                  <a:pt x="0" y="388556"/>
                </a:lnTo>
                <a:lnTo>
                  <a:pt x="0" y="439470"/>
                </a:lnTo>
                <a:lnTo>
                  <a:pt x="180009" y="259461"/>
                </a:lnTo>
                <a:lnTo>
                  <a:pt x="180009" y="208546"/>
                </a:lnTo>
                <a:close/>
              </a:path>
              <a:path w="180009" h="504012">
                <a:moveTo>
                  <a:pt x="180009" y="136537"/>
                </a:moveTo>
                <a:lnTo>
                  <a:pt x="0" y="316560"/>
                </a:lnTo>
                <a:lnTo>
                  <a:pt x="0" y="367461"/>
                </a:lnTo>
                <a:lnTo>
                  <a:pt x="180009" y="187452"/>
                </a:lnTo>
                <a:lnTo>
                  <a:pt x="180009" y="136537"/>
                </a:lnTo>
                <a:close/>
              </a:path>
              <a:path w="180009" h="504012">
                <a:moveTo>
                  <a:pt x="180009" y="64541"/>
                </a:moveTo>
                <a:lnTo>
                  <a:pt x="0" y="244551"/>
                </a:lnTo>
                <a:lnTo>
                  <a:pt x="0" y="295465"/>
                </a:lnTo>
                <a:lnTo>
                  <a:pt x="180009" y="115455"/>
                </a:lnTo>
                <a:lnTo>
                  <a:pt x="180009" y="64541"/>
                </a:lnTo>
                <a:close/>
              </a:path>
              <a:path w="180009" h="504012">
                <a:moveTo>
                  <a:pt x="180009" y="0"/>
                </a:moveTo>
                <a:lnTo>
                  <a:pt x="172554" y="0"/>
                </a:lnTo>
                <a:lnTo>
                  <a:pt x="0" y="172554"/>
                </a:lnTo>
                <a:lnTo>
                  <a:pt x="0" y="223456"/>
                </a:lnTo>
                <a:lnTo>
                  <a:pt x="180009" y="43446"/>
                </a:lnTo>
                <a:lnTo>
                  <a:pt x="180009" y="0"/>
                </a:lnTo>
                <a:close/>
              </a:path>
              <a:path w="180009" h="504012">
                <a:moveTo>
                  <a:pt x="151460" y="0"/>
                </a:moveTo>
                <a:lnTo>
                  <a:pt x="100558" y="0"/>
                </a:lnTo>
                <a:lnTo>
                  <a:pt x="0" y="100558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80009" h="504012">
                <a:moveTo>
                  <a:pt x="79463" y="0"/>
                </a:moveTo>
                <a:lnTo>
                  <a:pt x="28549" y="0"/>
                </a:lnTo>
                <a:lnTo>
                  <a:pt x="0" y="28549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80009" h="504012">
                <a:moveTo>
                  <a:pt x="7467" y="0"/>
                </a:moveTo>
                <a:lnTo>
                  <a:pt x="0" y="0"/>
                </a:lnTo>
                <a:lnTo>
                  <a:pt x="0" y="7467"/>
                </a:lnTo>
                <a:lnTo>
                  <a:pt x="746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1996" y="72008"/>
            <a:ext cx="7560005" cy="3564001"/>
          </a:xfrm>
          <a:custGeom>
            <a:avLst/>
            <a:gdLst/>
            <a:ahLst/>
            <a:cxnLst/>
            <a:rect l="l" t="t" r="r" b="b"/>
            <a:pathLst>
              <a:path w="7560005" h="3564001">
                <a:moveTo>
                  <a:pt x="0" y="3564001"/>
                </a:moveTo>
                <a:lnTo>
                  <a:pt x="7560005" y="3564001"/>
                </a:lnTo>
                <a:lnTo>
                  <a:pt x="7560005" y="0"/>
                </a:lnTo>
                <a:lnTo>
                  <a:pt x="0" y="0"/>
                </a:lnTo>
                <a:lnTo>
                  <a:pt x="0" y="3564001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217587" y="440740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0"/>
                </a:moveTo>
                <a:lnTo>
                  <a:pt x="0" y="2900908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44738" y="3490418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0" y="0"/>
                </a:moveTo>
                <a:lnTo>
                  <a:pt x="689024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7486412" y="366363"/>
            <a:ext cx="0" cy="2900908"/>
          </a:xfrm>
          <a:custGeom>
            <a:avLst/>
            <a:gdLst/>
            <a:ahLst/>
            <a:cxnLst/>
            <a:rect l="l" t="t" r="r" b="b"/>
            <a:pathLst>
              <a:path h="2900908">
                <a:moveTo>
                  <a:pt x="0" y="2900908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9017" y="217594"/>
            <a:ext cx="6890245" cy="0"/>
          </a:xfrm>
          <a:custGeom>
            <a:avLst/>
            <a:gdLst/>
            <a:ahLst/>
            <a:cxnLst/>
            <a:rect l="l" t="t" r="r" b="b"/>
            <a:pathLst>
              <a:path w="6890245">
                <a:moveTo>
                  <a:pt x="689024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217587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0"/>
                </a:moveTo>
                <a:lnTo>
                  <a:pt x="0" y="74383"/>
                </a:lnTo>
                <a:lnTo>
                  <a:pt x="75717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7410690" y="3416035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0" y="74383"/>
                </a:moveTo>
                <a:lnTo>
                  <a:pt x="75717" y="74383"/>
                </a:lnTo>
                <a:lnTo>
                  <a:pt x="75717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410690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74383"/>
                </a:moveTo>
                <a:lnTo>
                  <a:pt x="75717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217587" y="217591"/>
            <a:ext cx="75717" cy="74383"/>
          </a:xfrm>
          <a:custGeom>
            <a:avLst/>
            <a:gdLst/>
            <a:ahLst/>
            <a:cxnLst/>
            <a:rect l="l" t="t" r="r" b="b"/>
            <a:pathLst>
              <a:path w="75717" h="74383">
                <a:moveTo>
                  <a:pt x="75717" y="0"/>
                </a:moveTo>
                <a:lnTo>
                  <a:pt x="0" y="0"/>
                </a:lnTo>
                <a:lnTo>
                  <a:pt x="0" y="7438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5472000" y="6"/>
            <a:ext cx="0" cy="3707999"/>
          </a:xfrm>
          <a:custGeom>
            <a:avLst/>
            <a:gdLst/>
            <a:ahLst/>
            <a:cxnLst/>
            <a:rect l="l" t="t" r="r" b="b"/>
            <a:pathLst>
              <a:path h="3707999">
                <a:moveTo>
                  <a:pt x="0" y="0"/>
                </a:moveTo>
                <a:lnTo>
                  <a:pt x="0" y="3707999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Eintrittskarten_210x99_1-fach-Perforation, 1-fach-Nummerierung_PDF-Vorlage.indd</dc:title>
  <cp:lastModifiedBy>Evelin Szabo</cp:lastModifiedBy>
  <cp:revision>1</cp:revision>
  <dcterms:created xsi:type="dcterms:W3CDTF">2016-06-15T14:07:43Z</dcterms:created>
  <dcterms:modified xsi:type="dcterms:W3CDTF">2016-06-15T12:13:46Z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