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7696200" cy="3708400"/>
  <p:notesSz cx="7696200" cy="37084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77834" y="1149604"/>
            <a:ext cx="6548786" cy="77876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55668" y="2076704"/>
            <a:ext cx="5393118" cy="9271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385222" y="852932"/>
            <a:ext cx="3351437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3967794" y="852932"/>
            <a:ext cx="3351437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17587" y="440740"/>
            <a:ext cx="0" cy="2900908"/>
          </a:xfrm>
          <a:custGeom>
            <a:avLst/>
            <a:gdLst/>
            <a:ahLst/>
            <a:cxnLst/>
            <a:rect l="l" t="t" r="r" b="b"/>
            <a:pathLst>
              <a:path w="0" h="2900908">
                <a:moveTo>
                  <a:pt x="0" y="0"/>
                </a:moveTo>
                <a:lnTo>
                  <a:pt x="0" y="2900908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7" name="bk object 17"/>
          <p:cNvSpPr/>
          <p:nvPr/>
        </p:nvSpPr>
        <p:spPr>
          <a:xfrm>
            <a:off x="444738" y="3490418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 h="0">
                <a:moveTo>
                  <a:pt x="0" y="0"/>
                </a:moveTo>
                <a:lnTo>
                  <a:pt x="6890245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8" name="bk object 18"/>
          <p:cNvSpPr/>
          <p:nvPr/>
        </p:nvSpPr>
        <p:spPr>
          <a:xfrm>
            <a:off x="7486412" y="366363"/>
            <a:ext cx="0" cy="2900908"/>
          </a:xfrm>
          <a:custGeom>
            <a:avLst/>
            <a:gdLst/>
            <a:ahLst/>
            <a:cxnLst/>
            <a:rect l="l" t="t" r="r" b="b"/>
            <a:pathLst>
              <a:path w="0" h="2900908">
                <a:moveTo>
                  <a:pt x="0" y="2900908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9" name="bk object 19"/>
          <p:cNvSpPr/>
          <p:nvPr/>
        </p:nvSpPr>
        <p:spPr>
          <a:xfrm>
            <a:off x="369017" y="217594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 h="0">
                <a:moveTo>
                  <a:pt x="689024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0" name="bk object 20"/>
          <p:cNvSpPr/>
          <p:nvPr/>
        </p:nvSpPr>
        <p:spPr>
          <a:xfrm>
            <a:off x="217587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0"/>
                </a:moveTo>
                <a:lnTo>
                  <a:pt x="0" y="74383"/>
                </a:lnTo>
                <a:lnTo>
                  <a:pt x="75717" y="7438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1" name="bk object 21"/>
          <p:cNvSpPr/>
          <p:nvPr/>
        </p:nvSpPr>
        <p:spPr>
          <a:xfrm>
            <a:off x="7410690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74383"/>
                </a:moveTo>
                <a:lnTo>
                  <a:pt x="75717" y="74383"/>
                </a:lnTo>
                <a:lnTo>
                  <a:pt x="75717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2" name="bk object 22"/>
          <p:cNvSpPr/>
          <p:nvPr/>
        </p:nvSpPr>
        <p:spPr>
          <a:xfrm>
            <a:off x="7410690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74383"/>
                </a:moveTo>
                <a:lnTo>
                  <a:pt x="75717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3" name="bk object 23"/>
          <p:cNvSpPr/>
          <p:nvPr/>
        </p:nvSpPr>
        <p:spPr>
          <a:xfrm>
            <a:off x="217587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0"/>
                </a:moveTo>
                <a:lnTo>
                  <a:pt x="0" y="0"/>
                </a:lnTo>
                <a:lnTo>
                  <a:pt x="0" y="7438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4" name="bk object 24"/>
          <p:cNvSpPr/>
          <p:nvPr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85222" y="148335"/>
            <a:ext cx="6934009" cy="59334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5222" y="852932"/>
            <a:ext cx="6934009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619514" y="3448812"/>
            <a:ext cx="2465425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385222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5547207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Eintrittskarten_210x99_ohne-Perforation_PDF-Vorlage.indd</dc:title>
  <dcterms:created xsi:type="dcterms:W3CDTF">2016-06-15T14:07:11Z</dcterms:created>
  <dcterms:modified xsi:type="dcterms:W3CDTF">2016-06-15T14:07:11Z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2016-06-15T00:00:00Z</vt:filetime>
  </property>
  <property fmtid="{D5CDD505-2E9C-101B-9397-08002B2CF9AE}" pid="3" name="LastSaved">
    <vt:filetime>2016-06-15T00:00:00Z</vt:filetime>
  </property>
</Properties>
</file>