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15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55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151999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2231999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Eintrittskarten_210x99_2-fach-Perforation_beidseitig_PDF-Vorlage.indd</dc:title>
  <dc:creator>setup</dc:creator>
  <cp:lastModifiedBy>Katrin Stockinger</cp:lastModifiedBy>
  <cp:revision>2</cp:revision>
  <dcterms:created xsi:type="dcterms:W3CDTF">2016-12-19T12:03:37Z</dcterms:created>
  <dcterms:modified xsi:type="dcterms:W3CDTF">2016-12-19T11:17:31Z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