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34" d="100"/>
          <a:sy n="234" d="100"/>
        </p:scale>
        <p:origin x="-78" y="-24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7" cy="7787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8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bk object 25"/>
          <p:cNvSpPr/>
          <p:nvPr/>
        </p:nvSpPr>
        <p:spPr>
          <a:xfrm>
            <a:off x="2231999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4"/>
          <p:cNvSpPr/>
          <p:nvPr userDrawn="1"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5"/>
          <p:cNvSpPr/>
          <p:nvPr userDrawn="1"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6"/>
          <p:cNvSpPr/>
          <p:nvPr userDrawn="1"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7"/>
          <p:cNvSpPr/>
          <p:nvPr userDrawn="1"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8"/>
          <p:cNvSpPr/>
          <p:nvPr userDrawn="1"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9"/>
          <p:cNvSpPr/>
          <p:nvPr userDrawn="1"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object 10"/>
          <p:cNvSpPr/>
          <p:nvPr userDrawn="1"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6" name="object 11"/>
          <p:cNvSpPr/>
          <p:nvPr userDrawn="1"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7" name="object 12"/>
          <p:cNvSpPr/>
          <p:nvPr userDrawn="1"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579300" y="406604"/>
            <a:ext cx="2545854" cy="45719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8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object 4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object 5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6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7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8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9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object 10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11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12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Eintrittskarten_210x99_1-fach-Perforation, 1-fach-Nummerierung_beidseitig_PDF-Vorlage.indd</dc:title>
  <dc:creator>setup</dc:creator>
  <cp:lastModifiedBy>Katrin Stockinger</cp:lastModifiedBy>
  <cp:revision>2</cp:revision>
  <dcterms:created xsi:type="dcterms:W3CDTF">2016-12-19T12:02:54Z</dcterms:created>
  <dcterms:modified xsi:type="dcterms:W3CDTF">2016-12-19T11:15:40Z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