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6" r:id="rId3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34" d="100"/>
          <a:sy n="234" d="100"/>
        </p:scale>
        <p:origin x="-78" y="-2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7" cy="77876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8880" y="281679"/>
            <a:ext cx="7106693" cy="532459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8880" y="281679"/>
            <a:ext cx="7106693" cy="532459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222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67794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object 4"/>
          <p:cNvSpPr/>
          <p:nvPr userDrawn="1"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object 5"/>
          <p:cNvSpPr/>
          <p:nvPr userDrawn="1"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object 6"/>
          <p:cNvSpPr/>
          <p:nvPr userDrawn="1"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object 7"/>
          <p:cNvSpPr/>
          <p:nvPr userDrawn="1"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object 8"/>
          <p:cNvSpPr/>
          <p:nvPr userDrawn="1"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object 9"/>
          <p:cNvSpPr/>
          <p:nvPr userDrawn="1"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3" name="object 10"/>
          <p:cNvSpPr/>
          <p:nvPr userDrawn="1"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4" name="object 11"/>
          <p:cNvSpPr/>
          <p:nvPr userDrawn="1"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5" name="object 12"/>
          <p:cNvSpPr/>
          <p:nvPr userDrawn="1"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iming>
    <p:tnLst>
      <p:par>
        <p:cTn id="1" dur="indefinite" restart="never" nodeType="tmRoot"/>
      </p:par>
    </p:tnLst>
  </p:timing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6552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1152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Eintrittskarten_210x99_1-fach-Perforation_variabel_beidseitig_PDF-Vorlage.indd</dc:title>
  <dc:creator>setup</dc:creator>
  <cp:lastModifiedBy>Katrin Stockinger</cp:lastModifiedBy>
  <cp:revision>2</cp:revision>
  <dcterms:created xsi:type="dcterms:W3CDTF">2016-12-19T12:02:42Z</dcterms:created>
  <dcterms:modified xsi:type="dcterms:W3CDTF">2016-12-19T11:32:56Z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