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83" d="100"/>
          <a:sy n="283" d="100"/>
        </p:scale>
        <p:origin x="-90" y="-19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bk object 17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6480000" y="0"/>
            <a:ext cx="0" cy="37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Eintrittskarten_210x99_1-fach-Perforation_variabel_1-fach-Nummerierung_PDF-Vorlage.indd</dc:title>
  <cp:lastModifiedBy>Evelin Szabo</cp:lastModifiedBy>
  <cp:revision>2</cp:revision>
  <dcterms:created xsi:type="dcterms:W3CDTF">2016-06-15T14:07:02Z</dcterms:created>
  <dcterms:modified xsi:type="dcterms:W3CDTF">2016-06-16T07:06:37Z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