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7696200" cy="3708400"/>
  <p:notesSz cx="7696200" cy="3708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7834" y="1149604"/>
            <a:ext cx="6548786" cy="7787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5668" y="2076704"/>
            <a:ext cx="5393118" cy="9271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5222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967794" y="852932"/>
            <a:ext cx="3351437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5112003" y="2952003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w="0"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 h="0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547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w="0"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7" name="bk object 27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222" y="148335"/>
            <a:ext cx="6934009" cy="59334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222" y="852932"/>
            <a:ext cx="6934009" cy="244754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19514" y="3448812"/>
            <a:ext cx="2465425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5222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47207" y="3448812"/>
            <a:ext cx="1772024" cy="1854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Eintrittskarten_210x99_1-fach-Perforation, 2-fach-Nummerierung_PDF-Vorlage.indd</dc:title>
  <dcterms:created xsi:type="dcterms:W3CDTF">2016-06-15T14:06:51Z</dcterms:created>
  <dcterms:modified xsi:type="dcterms:W3CDTF">2016-06-15T14:06:51Z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