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bk object 18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D1C2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48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540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Eintrittskarten_210x99_2-fach-Perforation_variabel_1-fach-Nummerierung_PDF-Vorlage.indd</dc:title>
  <cp:lastModifiedBy>Evelin Szabo</cp:lastModifiedBy>
  <cp:revision>2</cp:revision>
  <dcterms:created xsi:type="dcterms:W3CDTF">2016-06-15T14:07:19Z</dcterms:created>
  <dcterms:modified xsi:type="dcterms:W3CDTF">2016-06-16T07:07:43Z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