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7696200" cy="3708400"/>
  <p:notesSz cx="7696200" cy="3708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7834" y="1149604"/>
            <a:ext cx="6548786" cy="77876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5668" y="2076704"/>
            <a:ext cx="5393118" cy="9271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85222" y="852932"/>
            <a:ext cx="3351437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967794" y="852932"/>
            <a:ext cx="3351437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w="0"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 h="0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8" name="bk object 18"/>
          <p:cNvSpPr/>
          <p:nvPr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w="0"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9" name="bk object 19"/>
          <p:cNvSpPr/>
          <p:nvPr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 h="0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0" name="bk object 20"/>
          <p:cNvSpPr/>
          <p:nvPr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1" name="bk object 21"/>
          <p:cNvSpPr/>
          <p:nvPr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2" name="bk object 22"/>
          <p:cNvSpPr/>
          <p:nvPr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3" name="bk object 23"/>
          <p:cNvSpPr/>
          <p:nvPr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4" name="bk object 24"/>
          <p:cNvSpPr/>
          <p:nvPr/>
        </p:nvSpPr>
        <p:spPr>
          <a:xfrm>
            <a:off x="5472000" y="6"/>
            <a:ext cx="0" cy="3707999"/>
          </a:xfrm>
          <a:custGeom>
            <a:avLst/>
            <a:gdLst/>
            <a:ahLst/>
            <a:cxnLst/>
            <a:rect l="l" t="t" r="r" b="b"/>
            <a:pathLst>
              <a:path w="0"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5" name="bk object 25"/>
          <p:cNvSpPr/>
          <p:nvPr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5222" y="148335"/>
            <a:ext cx="6934009" cy="59334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222" y="852932"/>
            <a:ext cx="6934009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547207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Eintrittskarten_210x99_1-fach-Perforation_PDF-Vorlage.indd</dc:title>
  <dcterms:created xsi:type="dcterms:W3CDTF">2016-06-15T14:06:43Z</dcterms:created>
  <dcterms:modified xsi:type="dcterms:W3CDTF">2016-06-15T14:06:43Z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2016-06-15T00:00:00Z</vt:filetime>
  </property>
  <property fmtid="{D5CDD505-2E9C-101B-9397-08002B2CF9AE}" pid="3" name="LastSaved">
    <vt:filetime>2016-06-15T00:00:00Z</vt:filetime>
  </property>
</Properties>
</file>