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15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6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00AEE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00AEE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00AEE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00AEE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00AEE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00AEE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00AEE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00AEE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4290"/>
            <a:ext cx="3222500" cy="1348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77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Eintrittskarten_A7_2-fach-Perforation_beidseitig_PDF-Vorlage.indd</dc:title>
  <dc:creator>setup</dc:creator>
  <cp:lastModifiedBy>Katrin Stockinger</cp:lastModifiedBy>
  <cp:revision>2</cp:revision>
  <dcterms:created xsi:type="dcterms:W3CDTF">2016-12-19T11:04:54Z</dcterms:created>
  <dcterms:modified xsi:type="dcterms:W3CDTF">2016-12-19T10:19:04Z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2016-12-19T00:00:00Z</vt:filetime>
  </property>
  <property fmtid="{D5CDD505-2E9C-101B-9397-08002B2CF9AE}" pid="3" name="LastSaved">
    <vt:filetime>2016-12-19T00:00:00Z</vt:filetime>
  </property>
</Properties>
</file>