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3924300" cy="2819400"/>
  <p:notesSz cx="3924300" cy="2819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25" d="100"/>
          <a:sy n="325" d="100"/>
        </p:scale>
        <p:origin x="-204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874014"/>
            <a:ext cx="3335655" cy="59207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1578864"/>
            <a:ext cx="2747010" cy="7048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96215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021014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0899" y="344290"/>
            <a:ext cx="3222500" cy="24561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648462"/>
            <a:ext cx="35318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34262" y="2622042"/>
            <a:ext cx="1255776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6215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825496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92007" y="2051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bk object 16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bk object 17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8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9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20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1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2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3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4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noFill/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cxnSp>
        <p:nvCxnSpPr>
          <p:cNvPr id="12" name="Gerade Verbindung 11"/>
          <p:cNvCxnSpPr/>
          <p:nvPr/>
        </p:nvCxnSpPr>
        <p:spPr>
          <a:xfrm>
            <a:off x="3312000" y="0"/>
            <a:ext cx="0" cy="28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>
          <a:xfrm>
            <a:off x="2772000" y="0"/>
            <a:ext cx="0" cy="28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k object 16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bk object 17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bk object 18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bk object 19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bk object 20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bk object 21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bk object 22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bk object 23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4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noFill/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cxnSp>
        <p:nvCxnSpPr>
          <p:cNvPr id="15" name="Gerade Verbindung 14"/>
          <p:cNvCxnSpPr/>
          <p:nvPr/>
        </p:nvCxnSpPr>
        <p:spPr>
          <a:xfrm>
            <a:off x="1152000" y="0"/>
            <a:ext cx="0" cy="28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5"/>
          <p:cNvCxnSpPr/>
          <p:nvPr/>
        </p:nvCxnSpPr>
        <p:spPr>
          <a:xfrm>
            <a:off x="612000" y="0"/>
            <a:ext cx="0" cy="28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Eintrittskarten_A7_2-fach-Perforation_variabel_1-fach-Nummerierung_beidseitig_PDF-Vorlage.indd</dc:title>
  <dc:creator>setup</dc:creator>
  <cp:lastModifiedBy>Katrin Stockinger</cp:lastModifiedBy>
  <cp:revision>3</cp:revision>
  <dcterms:created xsi:type="dcterms:W3CDTF">2016-12-19T11:21:25Z</dcterms:created>
  <dcterms:modified xsi:type="dcterms:W3CDTF">2016-12-19T10:38:36Z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2016-12-12T00:00:00Z</vt:filetime>
  </property>
  <property fmtid="{D5CDD505-2E9C-101B-9397-08002B2CF9AE}" pid="3" name="LastSaved">
    <vt:filetime>2016-12-19T00:00:00Z</vt:filetime>
  </property>
</Properties>
</file>