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</p:sldIdLst>
  <p:sldSz cx="3924300" cy="2819400"/>
  <p:notesSz cx="3924300" cy="28194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1008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325" d="100"/>
          <a:sy n="325" d="100"/>
        </p:scale>
        <p:origin x="-2040" y="-90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294322" y="874014"/>
            <a:ext cx="3335655" cy="59207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588645" y="1578864"/>
            <a:ext cx="2747010" cy="7048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196215" y="648462"/>
            <a:ext cx="1707070" cy="186080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2021014" y="648462"/>
            <a:ext cx="1707070" cy="186080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Title Only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350899" y="344290"/>
            <a:ext cx="3222500" cy="245617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196215" y="648462"/>
            <a:ext cx="3531870" cy="186080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1334262" y="2622042"/>
            <a:ext cx="1255776" cy="14097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196215" y="2622042"/>
            <a:ext cx="902589" cy="14097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2825496" y="2622042"/>
            <a:ext cx="902589" cy="14097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3492007" y="2051992"/>
            <a:ext cx="179997" cy="504012"/>
          </a:xfrm>
          <a:custGeom>
            <a:avLst/>
            <a:gdLst/>
            <a:ahLst/>
            <a:cxnLst/>
            <a:rect l="l" t="t" r="r" b="b"/>
            <a:pathLst>
              <a:path w="179997" h="504012">
                <a:moveTo>
                  <a:pt x="179997" y="280543"/>
                </a:moveTo>
                <a:lnTo>
                  <a:pt x="0" y="460552"/>
                </a:lnTo>
                <a:lnTo>
                  <a:pt x="0" y="504012"/>
                </a:lnTo>
                <a:lnTo>
                  <a:pt x="7442" y="504012"/>
                </a:lnTo>
                <a:lnTo>
                  <a:pt x="179997" y="331457"/>
                </a:lnTo>
                <a:lnTo>
                  <a:pt x="179997" y="280543"/>
                </a:lnTo>
                <a:close/>
              </a:path>
              <a:path w="179997" h="504012">
                <a:moveTo>
                  <a:pt x="179997" y="352552"/>
                </a:moveTo>
                <a:lnTo>
                  <a:pt x="28536" y="504012"/>
                </a:lnTo>
                <a:lnTo>
                  <a:pt x="79451" y="504012"/>
                </a:lnTo>
                <a:lnTo>
                  <a:pt x="179997" y="403453"/>
                </a:lnTo>
                <a:lnTo>
                  <a:pt x="179997" y="352552"/>
                </a:lnTo>
                <a:close/>
              </a:path>
              <a:path w="179997" h="504012">
                <a:moveTo>
                  <a:pt x="179997" y="424548"/>
                </a:moveTo>
                <a:lnTo>
                  <a:pt x="100533" y="504012"/>
                </a:lnTo>
                <a:lnTo>
                  <a:pt x="151447" y="504012"/>
                </a:lnTo>
                <a:lnTo>
                  <a:pt x="179997" y="475462"/>
                </a:lnTo>
                <a:lnTo>
                  <a:pt x="179997" y="424548"/>
                </a:lnTo>
                <a:close/>
              </a:path>
              <a:path w="179997" h="504012">
                <a:moveTo>
                  <a:pt x="179997" y="496544"/>
                </a:moveTo>
                <a:lnTo>
                  <a:pt x="172529" y="504012"/>
                </a:lnTo>
                <a:lnTo>
                  <a:pt x="179997" y="504012"/>
                </a:lnTo>
                <a:lnTo>
                  <a:pt x="179997" y="496544"/>
                </a:lnTo>
                <a:close/>
              </a:path>
              <a:path w="179997" h="504012">
                <a:moveTo>
                  <a:pt x="179997" y="208546"/>
                </a:moveTo>
                <a:lnTo>
                  <a:pt x="0" y="388543"/>
                </a:lnTo>
                <a:lnTo>
                  <a:pt x="0" y="439458"/>
                </a:lnTo>
                <a:lnTo>
                  <a:pt x="179997" y="259461"/>
                </a:lnTo>
                <a:lnTo>
                  <a:pt x="179997" y="208546"/>
                </a:lnTo>
                <a:close/>
              </a:path>
              <a:path w="179997" h="504012">
                <a:moveTo>
                  <a:pt x="179997" y="136550"/>
                </a:moveTo>
                <a:lnTo>
                  <a:pt x="0" y="316547"/>
                </a:lnTo>
                <a:lnTo>
                  <a:pt x="0" y="367461"/>
                </a:lnTo>
                <a:lnTo>
                  <a:pt x="179997" y="187452"/>
                </a:lnTo>
                <a:lnTo>
                  <a:pt x="179997" y="136550"/>
                </a:lnTo>
                <a:close/>
              </a:path>
              <a:path w="179997" h="504012">
                <a:moveTo>
                  <a:pt x="179997" y="64541"/>
                </a:moveTo>
                <a:lnTo>
                  <a:pt x="0" y="244538"/>
                </a:lnTo>
                <a:lnTo>
                  <a:pt x="0" y="295465"/>
                </a:lnTo>
                <a:lnTo>
                  <a:pt x="179997" y="115455"/>
                </a:lnTo>
                <a:lnTo>
                  <a:pt x="179997" y="64541"/>
                </a:lnTo>
                <a:close/>
              </a:path>
              <a:path w="179997" h="504012">
                <a:moveTo>
                  <a:pt x="179997" y="0"/>
                </a:moveTo>
                <a:lnTo>
                  <a:pt x="172542" y="0"/>
                </a:lnTo>
                <a:lnTo>
                  <a:pt x="0" y="172542"/>
                </a:lnTo>
                <a:lnTo>
                  <a:pt x="0" y="223456"/>
                </a:lnTo>
                <a:lnTo>
                  <a:pt x="179997" y="43459"/>
                </a:lnTo>
                <a:lnTo>
                  <a:pt x="179997" y="0"/>
                </a:lnTo>
                <a:close/>
              </a:path>
              <a:path w="179997" h="504012">
                <a:moveTo>
                  <a:pt x="151460" y="0"/>
                </a:moveTo>
                <a:lnTo>
                  <a:pt x="100545" y="0"/>
                </a:lnTo>
                <a:lnTo>
                  <a:pt x="0" y="100545"/>
                </a:lnTo>
                <a:lnTo>
                  <a:pt x="0" y="151460"/>
                </a:lnTo>
                <a:lnTo>
                  <a:pt x="151460" y="0"/>
                </a:lnTo>
                <a:close/>
              </a:path>
              <a:path w="179997" h="504012">
                <a:moveTo>
                  <a:pt x="79451" y="0"/>
                </a:moveTo>
                <a:lnTo>
                  <a:pt x="28536" y="0"/>
                </a:lnTo>
                <a:lnTo>
                  <a:pt x="0" y="28549"/>
                </a:lnTo>
                <a:lnTo>
                  <a:pt x="0" y="79463"/>
                </a:lnTo>
                <a:lnTo>
                  <a:pt x="79451" y="0"/>
                </a:lnTo>
                <a:close/>
              </a:path>
              <a:path w="179997" h="504012">
                <a:moveTo>
                  <a:pt x="7454" y="0"/>
                </a:moveTo>
                <a:lnTo>
                  <a:pt x="0" y="0"/>
                </a:lnTo>
                <a:lnTo>
                  <a:pt x="0" y="7454"/>
                </a:lnTo>
                <a:lnTo>
                  <a:pt x="7454" y="0"/>
                </a:lnTo>
                <a:close/>
              </a:path>
            </a:pathLst>
          </a:custGeom>
          <a:solidFill>
            <a:srgbClr val="E10084"/>
          </a:solidFill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5" name="bk object 16"/>
          <p:cNvSpPr/>
          <p:nvPr/>
        </p:nvSpPr>
        <p:spPr>
          <a:xfrm>
            <a:off x="217587" y="440034"/>
            <a:ext cx="0" cy="2002066"/>
          </a:xfrm>
          <a:custGeom>
            <a:avLst/>
            <a:gdLst/>
            <a:ahLst/>
            <a:cxnLst/>
            <a:rect l="l" t="t" r="r" b="b"/>
            <a:pathLst>
              <a:path h="2002066">
                <a:moveTo>
                  <a:pt x="0" y="0"/>
                </a:moveTo>
                <a:lnTo>
                  <a:pt x="0" y="2002066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6" name="bk object 17"/>
          <p:cNvSpPr/>
          <p:nvPr/>
        </p:nvSpPr>
        <p:spPr>
          <a:xfrm>
            <a:off x="455462" y="2590407"/>
            <a:ext cx="3092361" cy="0"/>
          </a:xfrm>
          <a:custGeom>
            <a:avLst/>
            <a:gdLst/>
            <a:ahLst/>
            <a:cxnLst/>
            <a:rect l="l" t="t" r="r" b="b"/>
            <a:pathLst>
              <a:path w="3092361">
                <a:moveTo>
                  <a:pt x="0" y="0"/>
                </a:moveTo>
                <a:lnTo>
                  <a:pt x="3092361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7" name="bk object 18"/>
          <p:cNvSpPr/>
          <p:nvPr/>
        </p:nvSpPr>
        <p:spPr>
          <a:xfrm>
            <a:off x="3706412" y="365889"/>
            <a:ext cx="0" cy="2002066"/>
          </a:xfrm>
          <a:custGeom>
            <a:avLst/>
            <a:gdLst/>
            <a:ahLst/>
            <a:cxnLst/>
            <a:rect l="l" t="t" r="r" b="b"/>
            <a:pathLst>
              <a:path h="2002066">
                <a:moveTo>
                  <a:pt x="0" y="2002066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8" name="bk object 19"/>
          <p:cNvSpPr/>
          <p:nvPr/>
        </p:nvSpPr>
        <p:spPr>
          <a:xfrm>
            <a:off x="376165" y="217582"/>
            <a:ext cx="3092373" cy="0"/>
          </a:xfrm>
          <a:custGeom>
            <a:avLst/>
            <a:gdLst/>
            <a:ahLst/>
            <a:cxnLst/>
            <a:rect l="l" t="t" r="r" b="b"/>
            <a:pathLst>
              <a:path w="3092373">
                <a:moveTo>
                  <a:pt x="3092373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9" name="bk object 20"/>
          <p:cNvSpPr/>
          <p:nvPr/>
        </p:nvSpPr>
        <p:spPr>
          <a:xfrm>
            <a:off x="217587" y="2516257"/>
            <a:ext cx="79286" cy="74155"/>
          </a:xfrm>
          <a:custGeom>
            <a:avLst/>
            <a:gdLst/>
            <a:ahLst/>
            <a:cxnLst/>
            <a:rect l="l" t="t" r="r" b="b"/>
            <a:pathLst>
              <a:path w="79286" h="74155">
                <a:moveTo>
                  <a:pt x="0" y="0"/>
                </a:moveTo>
                <a:lnTo>
                  <a:pt x="0" y="74155"/>
                </a:lnTo>
                <a:lnTo>
                  <a:pt x="79286" y="74155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0" name="bk object 21"/>
          <p:cNvSpPr/>
          <p:nvPr/>
        </p:nvSpPr>
        <p:spPr>
          <a:xfrm>
            <a:off x="3627118" y="2516257"/>
            <a:ext cx="79298" cy="74155"/>
          </a:xfrm>
          <a:custGeom>
            <a:avLst/>
            <a:gdLst/>
            <a:ahLst/>
            <a:cxnLst/>
            <a:rect l="l" t="t" r="r" b="b"/>
            <a:pathLst>
              <a:path w="79298" h="74155">
                <a:moveTo>
                  <a:pt x="0" y="74155"/>
                </a:moveTo>
                <a:lnTo>
                  <a:pt x="79298" y="74155"/>
                </a:lnTo>
                <a:lnTo>
                  <a:pt x="79298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1" name="bk object 22"/>
          <p:cNvSpPr/>
          <p:nvPr/>
        </p:nvSpPr>
        <p:spPr>
          <a:xfrm>
            <a:off x="3627118" y="217582"/>
            <a:ext cx="79298" cy="74155"/>
          </a:xfrm>
          <a:custGeom>
            <a:avLst/>
            <a:gdLst/>
            <a:ahLst/>
            <a:cxnLst/>
            <a:rect l="l" t="t" r="r" b="b"/>
            <a:pathLst>
              <a:path w="79298" h="74155">
                <a:moveTo>
                  <a:pt x="79298" y="74155"/>
                </a:moveTo>
                <a:lnTo>
                  <a:pt x="79298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2" name="bk object 23"/>
          <p:cNvSpPr/>
          <p:nvPr/>
        </p:nvSpPr>
        <p:spPr>
          <a:xfrm>
            <a:off x="217587" y="217582"/>
            <a:ext cx="79286" cy="74155"/>
          </a:xfrm>
          <a:custGeom>
            <a:avLst/>
            <a:gdLst/>
            <a:ahLst/>
            <a:cxnLst/>
            <a:rect l="l" t="t" r="r" b="b"/>
            <a:pathLst>
              <a:path w="79286" h="74155">
                <a:moveTo>
                  <a:pt x="79286" y="0"/>
                </a:moveTo>
                <a:lnTo>
                  <a:pt x="0" y="0"/>
                </a:lnTo>
                <a:lnTo>
                  <a:pt x="0" y="74155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3" name="object 4"/>
          <p:cNvSpPr/>
          <p:nvPr/>
        </p:nvSpPr>
        <p:spPr>
          <a:xfrm>
            <a:off x="71996" y="71996"/>
            <a:ext cx="3780002" cy="2664002"/>
          </a:xfrm>
          <a:custGeom>
            <a:avLst/>
            <a:gdLst/>
            <a:ahLst/>
            <a:cxnLst/>
            <a:rect l="l" t="t" r="r" b="b"/>
            <a:pathLst>
              <a:path w="3780002" h="2664002">
                <a:moveTo>
                  <a:pt x="0" y="2664002"/>
                </a:moveTo>
                <a:lnTo>
                  <a:pt x="3780002" y="2664002"/>
                </a:lnTo>
                <a:lnTo>
                  <a:pt x="3780002" y="0"/>
                </a:lnTo>
                <a:lnTo>
                  <a:pt x="0" y="0"/>
                </a:lnTo>
                <a:lnTo>
                  <a:pt x="0" y="2664002"/>
                </a:lnTo>
                <a:close/>
              </a:path>
            </a:pathLst>
          </a:custGeom>
          <a:noFill/>
          <a:ln w="7200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cxnSp>
        <p:nvCxnSpPr>
          <p:cNvPr id="12" name="Gerade Verbindung 11"/>
          <p:cNvCxnSpPr/>
          <p:nvPr/>
        </p:nvCxnSpPr>
        <p:spPr>
          <a:xfrm>
            <a:off x="3312000" y="0"/>
            <a:ext cx="0" cy="2808000"/>
          </a:xfrm>
          <a:prstGeom prst="line">
            <a:avLst/>
          </a:prstGeom>
          <a:ln>
            <a:solidFill>
              <a:srgbClr val="00B0F0"/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Gerade Verbindung 12"/>
          <p:cNvCxnSpPr/>
          <p:nvPr/>
        </p:nvCxnSpPr>
        <p:spPr>
          <a:xfrm>
            <a:off x="2772000" y="0"/>
            <a:ext cx="0" cy="2808000"/>
          </a:xfrm>
          <a:prstGeom prst="line">
            <a:avLst/>
          </a:prstGeom>
          <a:ln>
            <a:solidFill>
              <a:srgbClr val="00B0F0"/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bk object 16"/>
          <p:cNvSpPr/>
          <p:nvPr/>
        </p:nvSpPr>
        <p:spPr>
          <a:xfrm>
            <a:off x="217587" y="440034"/>
            <a:ext cx="0" cy="2002066"/>
          </a:xfrm>
          <a:custGeom>
            <a:avLst/>
            <a:gdLst/>
            <a:ahLst/>
            <a:cxnLst/>
            <a:rect l="l" t="t" r="r" b="b"/>
            <a:pathLst>
              <a:path h="2002066">
                <a:moveTo>
                  <a:pt x="0" y="0"/>
                </a:moveTo>
                <a:lnTo>
                  <a:pt x="0" y="2002066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7" name="bk object 17"/>
          <p:cNvSpPr/>
          <p:nvPr/>
        </p:nvSpPr>
        <p:spPr>
          <a:xfrm>
            <a:off x="455462" y="2590407"/>
            <a:ext cx="3092361" cy="0"/>
          </a:xfrm>
          <a:custGeom>
            <a:avLst/>
            <a:gdLst/>
            <a:ahLst/>
            <a:cxnLst/>
            <a:rect l="l" t="t" r="r" b="b"/>
            <a:pathLst>
              <a:path w="3092361">
                <a:moveTo>
                  <a:pt x="0" y="0"/>
                </a:moveTo>
                <a:lnTo>
                  <a:pt x="3092361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8" name="bk object 18"/>
          <p:cNvSpPr/>
          <p:nvPr/>
        </p:nvSpPr>
        <p:spPr>
          <a:xfrm>
            <a:off x="3706412" y="365889"/>
            <a:ext cx="0" cy="2002066"/>
          </a:xfrm>
          <a:custGeom>
            <a:avLst/>
            <a:gdLst/>
            <a:ahLst/>
            <a:cxnLst/>
            <a:rect l="l" t="t" r="r" b="b"/>
            <a:pathLst>
              <a:path h="2002066">
                <a:moveTo>
                  <a:pt x="0" y="2002066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9" name="bk object 19"/>
          <p:cNvSpPr/>
          <p:nvPr/>
        </p:nvSpPr>
        <p:spPr>
          <a:xfrm>
            <a:off x="376165" y="217582"/>
            <a:ext cx="3092373" cy="0"/>
          </a:xfrm>
          <a:custGeom>
            <a:avLst/>
            <a:gdLst/>
            <a:ahLst/>
            <a:cxnLst/>
            <a:rect l="l" t="t" r="r" b="b"/>
            <a:pathLst>
              <a:path w="3092373">
                <a:moveTo>
                  <a:pt x="3092373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0" name="bk object 20"/>
          <p:cNvSpPr/>
          <p:nvPr/>
        </p:nvSpPr>
        <p:spPr>
          <a:xfrm>
            <a:off x="217587" y="2516257"/>
            <a:ext cx="79286" cy="74155"/>
          </a:xfrm>
          <a:custGeom>
            <a:avLst/>
            <a:gdLst/>
            <a:ahLst/>
            <a:cxnLst/>
            <a:rect l="l" t="t" r="r" b="b"/>
            <a:pathLst>
              <a:path w="79286" h="74155">
                <a:moveTo>
                  <a:pt x="0" y="0"/>
                </a:moveTo>
                <a:lnTo>
                  <a:pt x="0" y="74155"/>
                </a:lnTo>
                <a:lnTo>
                  <a:pt x="79286" y="74155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1" name="bk object 21"/>
          <p:cNvSpPr/>
          <p:nvPr/>
        </p:nvSpPr>
        <p:spPr>
          <a:xfrm>
            <a:off x="3627118" y="2516257"/>
            <a:ext cx="79298" cy="74155"/>
          </a:xfrm>
          <a:custGeom>
            <a:avLst/>
            <a:gdLst/>
            <a:ahLst/>
            <a:cxnLst/>
            <a:rect l="l" t="t" r="r" b="b"/>
            <a:pathLst>
              <a:path w="79298" h="74155">
                <a:moveTo>
                  <a:pt x="0" y="74155"/>
                </a:moveTo>
                <a:lnTo>
                  <a:pt x="79298" y="74155"/>
                </a:lnTo>
                <a:lnTo>
                  <a:pt x="79298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2" name="bk object 22"/>
          <p:cNvSpPr/>
          <p:nvPr/>
        </p:nvSpPr>
        <p:spPr>
          <a:xfrm>
            <a:off x="3627118" y="217582"/>
            <a:ext cx="79298" cy="74155"/>
          </a:xfrm>
          <a:custGeom>
            <a:avLst/>
            <a:gdLst/>
            <a:ahLst/>
            <a:cxnLst/>
            <a:rect l="l" t="t" r="r" b="b"/>
            <a:pathLst>
              <a:path w="79298" h="74155">
                <a:moveTo>
                  <a:pt x="79298" y="74155"/>
                </a:moveTo>
                <a:lnTo>
                  <a:pt x="79298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3" name="bk object 23"/>
          <p:cNvSpPr/>
          <p:nvPr/>
        </p:nvSpPr>
        <p:spPr>
          <a:xfrm>
            <a:off x="217587" y="217582"/>
            <a:ext cx="79286" cy="74155"/>
          </a:xfrm>
          <a:custGeom>
            <a:avLst/>
            <a:gdLst/>
            <a:ahLst/>
            <a:cxnLst/>
            <a:rect l="l" t="t" r="r" b="b"/>
            <a:pathLst>
              <a:path w="79286" h="74155">
                <a:moveTo>
                  <a:pt x="79286" y="0"/>
                </a:moveTo>
                <a:lnTo>
                  <a:pt x="0" y="0"/>
                </a:lnTo>
                <a:lnTo>
                  <a:pt x="0" y="74155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4" name="object 4"/>
          <p:cNvSpPr/>
          <p:nvPr/>
        </p:nvSpPr>
        <p:spPr>
          <a:xfrm>
            <a:off x="71996" y="71996"/>
            <a:ext cx="3780002" cy="2664002"/>
          </a:xfrm>
          <a:custGeom>
            <a:avLst/>
            <a:gdLst/>
            <a:ahLst/>
            <a:cxnLst/>
            <a:rect l="l" t="t" r="r" b="b"/>
            <a:pathLst>
              <a:path w="3780002" h="2664002">
                <a:moveTo>
                  <a:pt x="0" y="2664002"/>
                </a:moveTo>
                <a:lnTo>
                  <a:pt x="3780002" y="2664002"/>
                </a:lnTo>
                <a:lnTo>
                  <a:pt x="3780002" y="0"/>
                </a:lnTo>
                <a:lnTo>
                  <a:pt x="0" y="0"/>
                </a:lnTo>
                <a:lnTo>
                  <a:pt x="0" y="2664002"/>
                </a:lnTo>
                <a:close/>
              </a:path>
            </a:pathLst>
          </a:custGeom>
          <a:noFill/>
          <a:ln w="7200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cxnSp>
        <p:nvCxnSpPr>
          <p:cNvPr id="15" name="Gerade Verbindung 14"/>
          <p:cNvCxnSpPr/>
          <p:nvPr/>
        </p:nvCxnSpPr>
        <p:spPr>
          <a:xfrm>
            <a:off x="1152000" y="0"/>
            <a:ext cx="0" cy="2808000"/>
          </a:xfrm>
          <a:prstGeom prst="line">
            <a:avLst/>
          </a:prstGeom>
          <a:ln>
            <a:solidFill>
              <a:srgbClr val="00B0F0"/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Gerade Verbindung 15"/>
          <p:cNvCxnSpPr/>
          <p:nvPr/>
        </p:nvCxnSpPr>
        <p:spPr>
          <a:xfrm>
            <a:off x="612000" y="0"/>
            <a:ext cx="0" cy="2808000"/>
          </a:xfrm>
          <a:prstGeom prst="line">
            <a:avLst/>
          </a:prstGeom>
          <a:ln>
            <a:solidFill>
              <a:srgbClr val="00B0F0"/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2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2</vt:i4>
      </vt:variant>
    </vt:vector>
  </HeadingPairs>
  <TitlesOfParts>
    <vt:vector size="3" baseType="lpstr">
      <vt:lpstr>Office Theme</vt:lpstr>
      <vt:lpstr>PowerPoint-Präsentation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Eintrittskarten_A7_2-fach-Perforation_variabel_1-fach-Nummerierung_beidseitig_PDF-Vorlage.indd</dc:title>
  <dc:creator>setup</dc:creator>
  <cp:lastModifiedBy>Katrin Stockinger</cp:lastModifiedBy>
  <cp:revision>3</cp:revision>
  <dcterms:created xsi:type="dcterms:W3CDTF">2016-12-19T11:21:25Z</dcterms:created>
  <dcterms:modified xsi:type="dcterms:W3CDTF">2016-12-19T10:38:36Z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2016-12-12T00:00:00Z</vt:filetime>
  </property>
  <property fmtid="{D5CDD505-2E9C-101B-9397-08002B2CF9AE}" pid="3" name="LastSaved">
    <vt:filetime>2016-12-19T00:00:00Z</vt:filetime>
  </property>
</Properties>
</file>