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3924300" cy="2819400"/>
  <p:notesSz cx="3924300" cy="2819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874014"/>
            <a:ext cx="3335655" cy="59207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1578864"/>
            <a:ext cx="2747009" cy="7048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96215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021014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492007" y="2051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2952004" y="2051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40"/>
                </a:lnTo>
                <a:lnTo>
                  <a:pt x="0" y="504012"/>
                </a:lnTo>
                <a:lnTo>
                  <a:pt x="7454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39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39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63" y="0"/>
                </a:moveTo>
                <a:lnTo>
                  <a:pt x="28536" y="0"/>
                </a:lnTo>
                <a:lnTo>
                  <a:pt x="0" y="28536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w="0"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 h="0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w="0"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 h="0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bk object 25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bk object 26"/>
          <p:cNvSpPr/>
          <p:nvPr/>
        </p:nvSpPr>
        <p:spPr>
          <a:xfrm>
            <a:off x="3312000" y="0"/>
            <a:ext cx="0" cy="2807990"/>
          </a:xfrm>
          <a:custGeom>
            <a:avLst/>
            <a:gdLst/>
            <a:ahLst/>
            <a:cxnLst/>
            <a:rect l="l" t="t" r="r" b="b"/>
            <a:pathLst>
              <a:path w="0" h="2807990">
                <a:moveTo>
                  <a:pt x="0" y="5"/>
                </a:moveTo>
                <a:lnTo>
                  <a:pt x="0" y="2807995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bk object 27"/>
          <p:cNvSpPr/>
          <p:nvPr/>
        </p:nvSpPr>
        <p:spPr>
          <a:xfrm>
            <a:off x="2771999" y="0"/>
            <a:ext cx="0" cy="2807990"/>
          </a:xfrm>
          <a:custGeom>
            <a:avLst/>
            <a:gdLst/>
            <a:ahLst/>
            <a:cxnLst/>
            <a:rect l="l" t="t" r="r" b="b"/>
            <a:pathLst>
              <a:path w="0" h="2807990">
                <a:moveTo>
                  <a:pt x="0" y="5"/>
                </a:moveTo>
                <a:lnTo>
                  <a:pt x="0" y="2807995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bk object 28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6215" y="112775"/>
            <a:ext cx="3531869" cy="4511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648462"/>
            <a:ext cx="3531869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334262" y="2622042"/>
            <a:ext cx="1255775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96215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825496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Eintrittskarten_A7_2-fach-Perforation, 2-fach-Nummerierung_PDF-Vorlage.indd</dc:title>
  <dcterms:created xsi:type="dcterms:W3CDTF">2016-06-20T13:42:05Z</dcterms:created>
  <dcterms:modified xsi:type="dcterms:W3CDTF">2016-06-20T13:42:05Z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2016-06-20T00:00:00Z</vt:filetime>
  </property>
  <property fmtid="{D5CDD505-2E9C-101B-9397-08002B2CF9AE}" pid="3" name="LastSaved">
    <vt:filetime>2016-06-20T00:00:00Z</vt:filetime>
  </property>
</Properties>
</file>