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299" y="232886"/>
            <a:ext cx="3445700" cy="26342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9299" y="499412"/>
            <a:ext cx="3445700" cy="17168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2" name="Gerade Verbindung 11"/>
          <p:cNvCxnSpPr/>
          <p:nvPr/>
        </p:nvCxnSpPr>
        <p:spPr>
          <a:xfrm>
            <a:off x="33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noFill/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4" name="Gerade Verbindung 13"/>
          <p:cNvCxnSpPr/>
          <p:nvPr/>
        </p:nvCxnSpPr>
        <p:spPr>
          <a:xfrm>
            <a:off x="612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Eintrittskarten_A7_1-fach-Perforation_variabel_1-fach-Nummerierung_beidseitig_PDF-Vorlage.indd</dc:title>
  <dc:creator>setup</dc:creator>
  <cp:lastModifiedBy>Katrin Stockinger</cp:lastModifiedBy>
  <cp:revision>4</cp:revision>
  <dcterms:created xsi:type="dcterms:W3CDTF">2016-12-19T11:20:57Z</dcterms:created>
  <dcterms:modified xsi:type="dcterms:W3CDTF">2016-12-19T10:38:05Z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2016-12-12T00:00:00Z</vt:filetime>
  </property>
  <property fmtid="{D5CDD505-2E9C-101B-9397-08002B2CF9AE}" pid="3" name="LastSaved">
    <vt:filetime>2016-12-19T00:00:00Z</vt:filetime>
  </property>
</Properties>
</file>