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32886"/>
            <a:ext cx="3445700" cy="39668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Eintrittskarten_A7_ohne-Perforation, 1-fach-Nummerierung_beidseitig_PDF-Vorlage.indd</dc:title>
  <dc:creator>setup</dc:creator>
  <cp:lastModifiedBy>Katrin Stockinger</cp:lastModifiedBy>
  <cp:revision>2</cp:revision>
  <dcterms:created xsi:type="dcterms:W3CDTF">2016-12-19T11:05:48Z</dcterms:created>
  <dcterms:modified xsi:type="dcterms:W3CDTF">2016-12-19T10:19:58Z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