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924300" cy="2819400"/>
  <p:notesSz cx="3924300" cy="2819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5" d="100"/>
          <a:sy n="385" d="100"/>
        </p:scale>
        <p:origin x="-24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874014"/>
            <a:ext cx="3335655" cy="59207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1578864"/>
            <a:ext cx="2747009" cy="7048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96215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021014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492007" y="2051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52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52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49"/>
                </a:lnTo>
                <a:lnTo>
                  <a:pt x="0" y="79463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6215" y="112775"/>
            <a:ext cx="3531869" cy="4511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648462"/>
            <a:ext cx="3531869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34262" y="2622042"/>
            <a:ext cx="1255775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96215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825496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1"/>
          <p:cNvCxnSpPr/>
          <p:nvPr/>
        </p:nvCxnSpPr>
        <p:spPr>
          <a:xfrm>
            <a:off x="3240000" y="0"/>
            <a:ext cx="0" cy="28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Gerade Verbindung 2"/>
          <p:cNvCxnSpPr/>
          <p:nvPr/>
        </p:nvCxnSpPr>
        <p:spPr>
          <a:xfrm>
            <a:off x="2700000" y="0"/>
            <a:ext cx="0" cy="28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Eintrittskarten_A7_2-fach-Perforation_variabel_1-fach-Nummerierung_PDF-Vorlage.indd</dc:title>
  <cp:lastModifiedBy>Evelin Szabo</cp:lastModifiedBy>
  <cp:revision>1</cp:revision>
  <dcterms:created xsi:type="dcterms:W3CDTF">2016-06-20T13:42:19Z</dcterms:created>
  <dcterms:modified xsi:type="dcterms:W3CDTF">2016-06-20T11:44:57Z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2016-06-20T00:00:00Z</vt:filetime>
  </property>
  <property fmtid="{D5CDD505-2E9C-101B-9397-08002B2CF9AE}" pid="3" name="LastSaved">
    <vt:filetime>2016-06-20T00:00:00Z</vt:filetime>
  </property>
</Properties>
</file>