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3924300" cy="2819400"/>
  <p:notesSz cx="3924300" cy="2819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25" d="100"/>
          <a:sy n="325" d="100"/>
        </p:scale>
        <p:origin x="-2040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94322" y="874014"/>
            <a:ext cx="3335655" cy="59207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88645" y="1578864"/>
            <a:ext cx="2747010" cy="7048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334262" y="2622042"/>
            <a:ext cx="1255776" cy="14097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96215" y="2622042"/>
            <a:ext cx="902589" cy="14097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825496" y="2622042"/>
            <a:ext cx="902589" cy="14097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39299" y="232886"/>
            <a:ext cx="3445700" cy="396686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96215" y="648462"/>
            <a:ext cx="3531870" cy="1860804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334262" y="2622042"/>
            <a:ext cx="1255776" cy="14097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96215" y="2622042"/>
            <a:ext cx="902589" cy="14097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825496" y="2622042"/>
            <a:ext cx="902589" cy="14097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39299" y="232886"/>
            <a:ext cx="3445700" cy="396686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96215" y="648462"/>
            <a:ext cx="1707070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021014" y="648462"/>
            <a:ext cx="1707070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1334262" y="2622042"/>
            <a:ext cx="1255776" cy="14097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196215" y="2622042"/>
            <a:ext cx="902589" cy="14097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2825496" y="2622042"/>
            <a:ext cx="902589" cy="14097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1334262" y="2622042"/>
            <a:ext cx="1255776" cy="14097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196215" y="2622042"/>
            <a:ext cx="902589" cy="14097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2825496" y="2622042"/>
            <a:ext cx="902589" cy="14097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k object 16"/>
          <p:cNvSpPr/>
          <p:nvPr/>
        </p:nvSpPr>
        <p:spPr>
          <a:xfrm>
            <a:off x="217587" y="440034"/>
            <a:ext cx="0" cy="2002066"/>
          </a:xfrm>
          <a:custGeom>
            <a:avLst/>
            <a:gdLst/>
            <a:ahLst/>
            <a:cxnLst/>
            <a:rect l="l" t="t" r="r" b="b"/>
            <a:pathLst>
              <a:path h="2002066">
                <a:moveTo>
                  <a:pt x="0" y="0"/>
                </a:moveTo>
                <a:lnTo>
                  <a:pt x="0" y="2002066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bk object 17"/>
          <p:cNvSpPr/>
          <p:nvPr/>
        </p:nvSpPr>
        <p:spPr>
          <a:xfrm>
            <a:off x="455462" y="2590407"/>
            <a:ext cx="3092361" cy="0"/>
          </a:xfrm>
          <a:custGeom>
            <a:avLst/>
            <a:gdLst/>
            <a:ahLst/>
            <a:cxnLst/>
            <a:rect l="l" t="t" r="r" b="b"/>
            <a:pathLst>
              <a:path w="3092361">
                <a:moveTo>
                  <a:pt x="0" y="0"/>
                </a:moveTo>
                <a:lnTo>
                  <a:pt x="3092361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bk object 18"/>
          <p:cNvSpPr/>
          <p:nvPr/>
        </p:nvSpPr>
        <p:spPr>
          <a:xfrm>
            <a:off x="3706412" y="365889"/>
            <a:ext cx="0" cy="2002066"/>
          </a:xfrm>
          <a:custGeom>
            <a:avLst/>
            <a:gdLst/>
            <a:ahLst/>
            <a:cxnLst/>
            <a:rect l="l" t="t" r="r" b="b"/>
            <a:pathLst>
              <a:path h="2002066">
                <a:moveTo>
                  <a:pt x="0" y="2002066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bk object 19"/>
          <p:cNvSpPr/>
          <p:nvPr/>
        </p:nvSpPr>
        <p:spPr>
          <a:xfrm>
            <a:off x="376165" y="217582"/>
            <a:ext cx="3092373" cy="0"/>
          </a:xfrm>
          <a:custGeom>
            <a:avLst/>
            <a:gdLst/>
            <a:ahLst/>
            <a:cxnLst/>
            <a:rect l="l" t="t" r="r" b="b"/>
            <a:pathLst>
              <a:path w="3092373">
                <a:moveTo>
                  <a:pt x="309237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bk object 20"/>
          <p:cNvSpPr/>
          <p:nvPr/>
        </p:nvSpPr>
        <p:spPr>
          <a:xfrm>
            <a:off x="217587" y="2516257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0" y="0"/>
                </a:moveTo>
                <a:lnTo>
                  <a:pt x="0" y="74155"/>
                </a:lnTo>
                <a:lnTo>
                  <a:pt x="79286" y="74155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bk object 21"/>
          <p:cNvSpPr/>
          <p:nvPr/>
        </p:nvSpPr>
        <p:spPr>
          <a:xfrm>
            <a:off x="3627118" y="2516257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0" y="74155"/>
                </a:moveTo>
                <a:lnTo>
                  <a:pt x="79298" y="74155"/>
                </a:lnTo>
                <a:lnTo>
                  <a:pt x="79298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bk object 22"/>
          <p:cNvSpPr/>
          <p:nvPr/>
        </p:nvSpPr>
        <p:spPr>
          <a:xfrm>
            <a:off x="3627118" y="217582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79298" y="74155"/>
                </a:moveTo>
                <a:lnTo>
                  <a:pt x="79298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bk object 23"/>
          <p:cNvSpPr/>
          <p:nvPr/>
        </p:nvSpPr>
        <p:spPr>
          <a:xfrm>
            <a:off x="217587" y="217582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79286" y="0"/>
                </a:moveTo>
                <a:lnTo>
                  <a:pt x="0" y="0"/>
                </a:lnTo>
                <a:lnTo>
                  <a:pt x="0" y="74155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4"/>
          <p:cNvSpPr/>
          <p:nvPr/>
        </p:nvSpPr>
        <p:spPr>
          <a:xfrm>
            <a:off x="71996" y="71996"/>
            <a:ext cx="3780002" cy="2664002"/>
          </a:xfrm>
          <a:custGeom>
            <a:avLst/>
            <a:gdLst/>
            <a:ahLst/>
            <a:cxnLst/>
            <a:rect l="l" t="t" r="r" b="b"/>
            <a:pathLst>
              <a:path w="3780002" h="2664002">
                <a:moveTo>
                  <a:pt x="0" y="2664002"/>
                </a:moveTo>
                <a:lnTo>
                  <a:pt x="3780002" y="2664002"/>
                </a:lnTo>
                <a:lnTo>
                  <a:pt x="3780002" y="0"/>
                </a:lnTo>
                <a:lnTo>
                  <a:pt x="0" y="0"/>
                </a:lnTo>
                <a:lnTo>
                  <a:pt x="0" y="2664002"/>
                </a:lnTo>
                <a:close/>
              </a:path>
            </a:pathLst>
          </a:custGeom>
          <a:noFill/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cxnSp>
        <p:nvCxnSpPr>
          <p:cNvPr id="14" name="Gerade Verbindung 13"/>
          <p:cNvCxnSpPr/>
          <p:nvPr/>
        </p:nvCxnSpPr>
        <p:spPr>
          <a:xfrm>
            <a:off x="3312000" y="0"/>
            <a:ext cx="0" cy="2808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k object 16"/>
          <p:cNvSpPr/>
          <p:nvPr/>
        </p:nvSpPr>
        <p:spPr>
          <a:xfrm>
            <a:off x="217587" y="440034"/>
            <a:ext cx="0" cy="2002066"/>
          </a:xfrm>
          <a:custGeom>
            <a:avLst/>
            <a:gdLst/>
            <a:ahLst/>
            <a:cxnLst/>
            <a:rect l="l" t="t" r="r" b="b"/>
            <a:pathLst>
              <a:path h="2002066">
                <a:moveTo>
                  <a:pt x="0" y="0"/>
                </a:moveTo>
                <a:lnTo>
                  <a:pt x="0" y="2002066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bk object 17"/>
          <p:cNvSpPr/>
          <p:nvPr/>
        </p:nvSpPr>
        <p:spPr>
          <a:xfrm>
            <a:off x="455462" y="2590407"/>
            <a:ext cx="3092361" cy="0"/>
          </a:xfrm>
          <a:custGeom>
            <a:avLst/>
            <a:gdLst/>
            <a:ahLst/>
            <a:cxnLst/>
            <a:rect l="l" t="t" r="r" b="b"/>
            <a:pathLst>
              <a:path w="3092361">
                <a:moveTo>
                  <a:pt x="0" y="0"/>
                </a:moveTo>
                <a:lnTo>
                  <a:pt x="3092361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bk object 18"/>
          <p:cNvSpPr/>
          <p:nvPr/>
        </p:nvSpPr>
        <p:spPr>
          <a:xfrm>
            <a:off x="3706412" y="365889"/>
            <a:ext cx="0" cy="2002066"/>
          </a:xfrm>
          <a:custGeom>
            <a:avLst/>
            <a:gdLst/>
            <a:ahLst/>
            <a:cxnLst/>
            <a:rect l="l" t="t" r="r" b="b"/>
            <a:pathLst>
              <a:path h="2002066">
                <a:moveTo>
                  <a:pt x="0" y="2002066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bk object 19"/>
          <p:cNvSpPr/>
          <p:nvPr/>
        </p:nvSpPr>
        <p:spPr>
          <a:xfrm>
            <a:off x="376165" y="217582"/>
            <a:ext cx="3092373" cy="0"/>
          </a:xfrm>
          <a:custGeom>
            <a:avLst/>
            <a:gdLst/>
            <a:ahLst/>
            <a:cxnLst/>
            <a:rect l="l" t="t" r="r" b="b"/>
            <a:pathLst>
              <a:path w="3092373">
                <a:moveTo>
                  <a:pt x="309237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bk object 20"/>
          <p:cNvSpPr/>
          <p:nvPr/>
        </p:nvSpPr>
        <p:spPr>
          <a:xfrm>
            <a:off x="217587" y="2516257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0" y="0"/>
                </a:moveTo>
                <a:lnTo>
                  <a:pt x="0" y="74155"/>
                </a:lnTo>
                <a:lnTo>
                  <a:pt x="79286" y="74155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bk object 21"/>
          <p:cNvSpPr/>
          <p:nvPr/>
        </p:nvSpPr>
        <p:spPr>
          <a:xfrm>
            <a:off x="3627118" y="2516257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0" y="74155"/>
                </a:moveTo>
                <a:lnTo>
                  <a:pt x="79298" y="74155"/>
                </a:lnTo>
                <a:lnTo>
                  <a:pt x="79298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bk object 22"/>
          <p:cNvSpPr/>
          <p:nvPr/>
        </p:nvSpPr>
        <p:spPr>
          <a:xfrm>
            <a:off x="3627118" y="217582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79298" y="74155"/>
                </a:moveTo>
                <a:lnTo>
                  <a:pt x="79298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bk object 23"/>
          <p:cNvSpPr/>
          <p:nvPr/>
        </p:nvSpPr>
        <p:spPr>
          <a:xfrm>
            <a:off x="217587" y="217582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79286" y="0"/>
                </a:moveTo>
                <a:lnTo>
                  <a:pt x="0" y="0"/>
                </a:lnTo>
                <a:lnTo>
                  <a:pt x="0" y="74155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4"/>
          <p:cNvSpPr/>
          <p:nvPr/>
        </p:nvSpPr>
        <p:spPr>
          <a:xfrm>
            <a:off x="71996" y="71996"/>
            <a:ext cx="3780002" cy="2664002"/>
          </a:xfrm>
          <a:custGeom>
            <a:avLst/>
            <a:gdLst/>
            <a:ahLst/>
            <a:cxnLst/>
            <a:rect l="l" t="t" r="r" b="b"/>
            <a:pathLst>
              <a:path w="3780002" h="2664002">
                <a:moveTo>
                  <a:pt x="0" y="2664002"/>
                </a:moveTo>
                <a:lnTo>
                  <a:pt x="3780002" y="2664002"/>
                </a:lnTo>
                <a:lnTo>
                  <a:pt x="3780002" y="0"/>
                </a:lnTo>
                <a:lnTo>
                  <a:pt x="0" y="0"/>
                </a:lnTo>
                <a:lnTo>
                  <a:pt x="0" y="2664002"/>
                </a:lnTo>
                <a:close/>
              </a:path>
            </a:pathLst>
          </a:custGeom>
          <a:noFill/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cxnSp>
        <p:nvCxnSpPr>
          <p:cNvPr id="14" name="Gerade Verbindung 13"/>
          <p:cNvCxnSpPr/>
          <p:nvPr/>
        </p:nvCxnSpPr>
        <p:spPr>
          <a:xfrm>
            <a:off x="612000" y="0"/>
            <a:ext cx="0" cy="2808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solidFill>
            <a:srgbClr val="00B0F0"/>
          </a:solidFill>
          <a:prstDash val="lgDash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Eintrittskarten_A7_1-fach-Perforation_variabel_beidseitig_PDF-Vorlage.indd</dc:title>
  <dc:creator>setup</dc:creator>
  <cp:lastModifiedBy>Katrin Stockinger</cp:lastModifiedBy>
  <cp:revision>3</cp:revision>
  <dcterms:created xsi:type="dcterms:W3CDTF">2016-12-19T11:21:10Z</dcterms:created>
  <dcterms:modified xsi:type="dcterms:W3CDTF">2016-12-19T10:37:42Z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2016-12-12T00:00:00Z</vt:filetime>
  </property>
  <property fmtid="{D5CDD505-2E9C-101B-9397-08002B2CF9AE}" pid="3" name="LastSaved">
    <vt:filetime>2016-12-19T00:00:00Z</vt:filetime>
  </property>
</Properties>
</file>