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3924300" cy="2819400"/>
  <p:notesSz cx="3924300" cy="281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25" d="100"/>
          <a:sy n="325" d="100"/>
        </p:scale>
        <p:origin x="-204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10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0899" y="344290"/>
            <a:ext cx="3222500" cy="13487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70" cy="1860804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0899" y="344290"/>
            <a:ext cx="3222500" cy="13487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00AEE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00AEE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00AEE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AEEF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00AEE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00AEE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00AEE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00AEE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0899" y="344290"/>
            <a:ext cx="3222500" cy="134873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6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3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bk object 24"/>
          <p:cNvSpPr/>
          <p:nvPr/>
        </p:nvSpPr>
        <p:spPr>
          <a:xfrm>
            <a:off x="6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2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3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4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5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6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7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8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9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Eintrittskarten_A7_1-fach-Perforation_beidseitig_PDF-Vorlage.indd</dc:title>
  <dc:creator>setup</dc:creator>
  <cp:lastModifiedBy>Katrin Stockinger</cp:lastModifiedBy>
  <cp:revision>2</cp:revision>
  <dcterms:created xsi:type="dcterms:W3CDTF">2016-12-19T11:04:08Z</dcterms:created>
  <dcterms:modified xsi:type="dcterms:W3CDTF">2016-12-19T10:18:45Z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