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77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Eintrittskarten_A7_2-fach-Perforation_PDF-Vorlage.indd</dc:title>
  <dcterms:created xsi:type="dcterms:W3CDTF">2016-06-20T13:41:50Z</dcterms:created>
  <dcterms:modified xsi:type="dcterms:W3CDTF">2016-06-20T13:41:50Z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