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3924300" cy="2819400"/>
  <p:notesSz cx="3924300" cy="2819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09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492007" y="2051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w="0"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 h="0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w="0"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 h="0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3312000" y="0"/>
            <a:ext cx="0" cy="2807990"/>
          </a:xfrm>
          <a:custGeom>
            <a:avLst/>
            <a:gdLst/>
            <a:ahLst/>
            <a:cxnLst/>
            <a:rect l="l" t="t" r="r" b="b"/>
            <a:pathLst>
              <a:path w="0"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bk object 26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112775"/>
            <a:ext cx="3531869" cy="451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69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334262" y="2622042"/>
            <a:ext cx="1255775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Eintrittskarten_A7_1-fach-Perforation, 1-fach-Nummerierung_PDF-Vorlage.indd</dc:title>
  <dcterms:created xsi:type="dcterms:W3CDTF">2016-06-20T13:42:31Z</dcterms:created>
  <dcterms:modified xsi:type="dcterms:W3CDTF">2016-06-20T13:42:31Z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