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924300" cy="2819400"/>
  <p:notesSz cx="3924300" cy="2819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5" d="100"/>
          <a:sy n="385" d="100"/>
        </p:scale>
        <p:origin x="-24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874014"/>
            <a:ext cx="3335655" cy="59207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1578864"/>
            <a:ext cx="2747009" cy="7048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648462"/>
            <a:ext cx="1707070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034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0"/>
                </a:moveTo>
                <a:lnTo>
                  <a:pt x="0" y="2002066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55462" y="2590407"/>
            <a:ext cx="3092361" cy="0"/>
          </a:xfrm>
          <a:custGeom>
            <a:avLst/>
            <a:gdLst/>
            <a:ahLst/>
            <a:cxnLst/>
            <a:rect l="l" t="t" r="r" b="b"/>
            <a:pathLst>
              <a:path w="3092361">
                <a:moveTo>
                  <a:pt x="0" y="0"/>
                </a:moveTo>
                <a:lnTo>
                  <a:pt x="3092361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06412" y="365889"/>
            <a:ext cx="0" cy="2002066"/>
          </a:xfrm>
          <a:custGeom>
            <a:avLst/>
            <a:gdLst/>
            <a:ahLst/>
            <a:cxnLst/>
            <a:rect l="l" t="t" r="r" b="b"/>
            <a:pathLst>
              <a:path h="2002066">
                <a:moveTo>
                  <a:pt x="0" y="2002066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6165" y="217582"/>
            <a:ext cx="3092373" cy="0"/>
          </a:xfrm>
          <a:custGeom>
            <a:avLst/>
            <a:gdLst/>
            <a:ahLst/>
            <a:cxnLst/>
            <a:rect l="l" t="t" r="r" b="b"/>
            <a:pathLst>
              <a:path w="3092373">
                <a:moveTo>
                  <a:pt x="309237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2516257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0" y="0"/>
                </a:moveTo>
                <a:lnTo>
                  <a:pt x="0" y="74155"/>
                </a:lnTo>
                <a:lnTo>
                  <a:pt x="79286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27118" y="2516257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0" y="74155"/>
                </a:moveTo>
                <a:lnTo>
                  <a:pt x="79298" y="74155"/>
                </a:lnTo>
                <a:lnTo>
                  <a:pt x="79298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27118" y="217582"/>
            <a:ext cx="79298" cy="74155"/>
          </a:xfrm>
          <a:custGeom>
            <a:avLst/>
            <a:gdLst/>
            <a:ahLst/>
            <a:cxnLst/>
            <a:rect l="l" t="t" r="r" b="b"/>
            <a:pathLst>
              <a:path w="79298" h="74155">
                <a:moveTo>
                  <a:pt x="79298" y="74155"/>
                </a:moveTo>
                <a:lnTo>
                  <a:pt x="79298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82"/>
            <a:ext cx="79286" cy="74155"/>
          </a:xfrm>
          <a:custGeom>
            <a:avLst/>
            <a:gdLst/>
            <a:ahLst/>
            <a:cxnLst/>
            <a:rect l="l" t="t" r="r" b="b"/>
            <a:pathLst>
              <a:path w="79286" h="74155">
                <a:moveTo>
                  <a:pt x="79286" y="0"/>
                </a:moveTo>
                <a:lnTo>
                  <a:pt x="0" y="0"/>
                </a:lnTo>
                <a:lnTo>
                  <a:pt x="0" y="74155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1996"/>
            <a:ext cx="3780002" cy="2664002"/>
          </a:xfrm>
          <a:custGeom>
            <a:avLst/>
            <a:gdLst/>
            <a:ahLst/>
            <a:cxnLst/>
            <a:rect l="l" t="t" r="r" b="b"/>
            <a:pathLst>
              <a:path w="3780002" h="2664002">
                <a:moveTo>
                  <a:pt x="0" y="2664002"/>
                </a:moveTo>
                <a:lnTo>
                  <a:pt x="3780002" y="2664002"/>
                </a:lnTo>
                <a:lnTo>
                  <a:pt x="3780002" y="0"/>
                </a:lnTo>
                <a:lnTo>
                  <a:pt x="0" y="0"/>
                </a:lnTo>
                <a:lnTo>
                  <a:pt x="0" y="2664002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112775"/>
            <a:ext cx="3531869" cy="451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648462"/>
            <a:ext cx="3531869" cy="186080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2622042"/>
            <a:ext cx="1255775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6/20/2016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2622042"/>
            <a:ext cx="902589" cy="1409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3420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2880000" y="0"/>
            <a:ext cx="0" cy="28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Eintrittskarten_A7_2-fach-Perforation_variabel_PDF-Vorlage.indd</dc:title>
  <cp:lastModifiedBy>Evelin Szabo</cp:lastModifiedBy>
  <cp:revision>1</cp:revision>
  <dcterms:created xsi:type="dcterms:W3CDTF">2016-06-20T13:42:23Z</dcterms:created>
  <dcterms:modified xsi:type="dcterms:W3CDTF">2016-06-20T11:45:26Z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2016-06-20T00:00:00Z</vt:filetime>
  </property>
  <property fmtid="{D5CDD505-2E9C-101B-9397-08002B2CF9AE}" pid="3" name="LastSaved">
    <vt:filetime>2016-06-20T00:00:00Z</vt:filetime>
  </property>
</Properties>
</file>