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3924300" cy="2819400"/>
  <p:notesSz cx="3924300" cy="2819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94322" y="874014"/>
            <a:ext cx="3335655" cy="59207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88645" y="1578864"/>
            <a:ext cx="2747009" cy="7048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96215" y="648462"/>
            <a:ext cx="17070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021014" y="648462"/>
            <a:ext cx="17070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17587" y="440034"/>
            <a:ext cx="0" cy="2002066"/>
          </a:xfrm>
          <a:custGeom>
            <a:avLst/>
            <a:gdLst/>
            <a:ahLst/>
            <a:cxnLst/>
            <a:rect l="l" t="t" r="r" b="b"/>
            <a:pathLst>
              <a:path w="0" h="2002066">
                <a:moveTo>
                  <a:pt x="0" y="0"/>
                </a:moveTo>
                <a:lnTo>
                  <a:pt x="0" y="2002066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bk object 17"/>
          <p:cNvSpPr/>
          <p:nvPr/>
        </p:nvSpPr>
        <p:spPr>
          <a:xfrm>
            <a:off x="455462" y="2590407"/>
            <a:ext cx="3092361" cy="0"/>
          </a:xfrm>
          <a:custGeom>
            <a:avLst/>
            <a:gdLst/>
            <a:ahLst/>
            <a:cxnLst/>
            <a:rect l="l" t="t" r="r" b="b"/>
            <a:pathLst>
              <a:path w="3092361" h="0">
                <a:moveTo>
                  <a:pt x="0" y="0"/>
                </a:moveTo>
                <a:lnTo>
                  <a:pt x="3092361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bk object 18"/>
          <p:cNvSpPr/>
          <p:nvPr/>
        </p:nvSpPr>
        <p:spPr>
          <a:xfrm>
            <a:off x="3706412" y="365889"/>
            <a:ext cx="0" cy="2002066"/>
          </a:xfrm>
          <a:custGeom>
            <a:avLst/>
            <a:gdLst/>
            <a:ahLst/>
            <a:cxnLst/>
            <a:rect l="l" t="t" r="r" b="b"/>
            <a:pathLst>
              <a:path w="0" h="2002066">
                <a:moveTo>
                  <a:pt x="0" y="2002066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bk object 19"/>
          <p:cNvSpPr/>
          <p:nvPr/>
        </p:nvSpPr>
        <p:spPr>
          <a:xfrm>
            <a:off x="376165" y="217582"/>
            <a:ext cx="3092373" cy="0"/>
          </a:xfrm>
          <a:custGeom>
            <a:avLst/>
            <a:gdLst/>
            <a:ahLst/>
            <a:cxnLst/>
            <a:rect l="l" t="t" r="r" b="b"/>
            <a:pathLst>
              <a:path w="3092373" h="0">
                <a:moveTo>
                  <a:pt x="309237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bk object 20"/>
          <p:cNvSpPr/>
          <p:nvPr/>
        </p:nvSpPr>
        <p:spPr>
          <a:xfrm>
            <a:off x="217587" y="2516257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0" y="0"/>
                </a:moveTo>
                <a:lnTo>
                  <a:pt x="0" y="74155"/>
                </a:lnTo>
                <a:lnTo>
                  <a:pt x="79286" y="74155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bk object 21"/>
          <p:cNvSpPr/>
          <p:nvPr/>
        </p:nvSpPr>
        <p:spPr>
          <a:xfrm>
            <a:off x="3627118" y="2516257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0" y="74155"/>
                </a:moveTo>
                <a:lnTo>
                  <a:pt x="79298" y="74155"/>
                </a:lnTo>
                <a:lnTo>
                  <a:pt x="79298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bk object 22"/>
          <p:cNvSpPr/>
          <p:nvPr/>
        </p:nvSpPr>
        <p:spPr>
          <a:xfrm>
            <a:off x="3627118" y="217582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79298" y="74155"/>
                </a:moveTo>
                <a:lnTo>
                  <a:pt x="79298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bk object 23"/>
          <p:cNvSpPr/>
          <p:nvPr/>
        </p:nvSpPr>
        <p:spPr>
          <a:xfrm>
            <a:off x="217587" y="217582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79286" y="0"/>
                </a:moveTo>
                <a:lnTo>
                  <a:pt x="0" y="0"/>
                </a:lnTo>
                <a:lnTo>
                  <a:pt x="0" y="74155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bk object 24"/>
          <p:cNvSpPr/>
          <p:nvPr/>
        </p:nvSpPr>
        <p:spPr>
          <a:xfrm>
            <a:off x="3312000" y="0"/>
            <a:ext cx="0" cy="2807990"/>
          </a:xfrm>
          <a:custGeom>
            <a:avLst/>
            <a:gdLst/>
            <a:ahLst/>
            <a:cxnLst/>
            <a:rect l="l" t="t" r="r" b="b"/>
            <a:pathLst>
              <a:path w="0" h="2807990">
                <a:moveTo>
                  <a:pt x="0" y="5"/>
                </a:moveTo>
                <a:lnTo>
                  <a:pt x="0" y="2807995"/>
                </a:lnTo>
              </a:path>
            </a:pathLst>
          </a:custGeom>
          <a:ln w="9004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bk object 25"/>
          <p:cNvSpPr/>
          <p:nvPr/>
        </p:nvSpPr>
        <p:spPr>
          <a:xfrm>
            <a:off x="2771999" y="0"/>
            <a:ext cx="0" cy="2807990"/>
          </a:xfrm>
          <a:custGeom>
            <a:avLst/>
            <a:gdLst/>
            <a:ahLst/>
            <a:cxnLst/>
            <a:rect l="l" t="t" r="r" b="b"/>
            <a:pathLst>
              <a:path w="0" h="2807990">
                <a:moveTo>
                  <a:pt x="0" y="5"/>
                </a:moveTo>
                <a:lnTo>
                  <a:pt x="0" y="2807995"/>
                </a:lnTo>
              </a:path>
            </a:pathLst>
          </a:custGeom>
          <a:ln w="9004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bk object 26"/>
          <p:cNvSpPr/>
          <p:nvPr/>
        </p:nvSpPr>
        <p:spPr>
          <a:xfrm>
            <a:off x="71996" y="71996"/>
            <a:ext cx="3780002" cy="2664002"/>
          </a:xfrm>
          <a:custGeom>
            <a:avLst/>
            <a:gdLst/>
            <a:ahLst/>
            <a:cxnLst/>
            <a:rect l="l" t="t" r="r" b="b"/>
            <a:pathLst>
              <a:path w="3780002" h="2664002">
                <a:moveTo>
                  <a:pt x="0" y="2664002"/>
                </a:moveTo>
                <a:lnTo>
                  <a:pt x="3780002" y="2664002"/>
                </a:lnTo>
                <a:lnTo>
                  <a:pt x="3780002" y="0"/>
                </a:lnTo>
                <a:lnTo>
                  <a:pt x="0" y="0"/>
                </a:lnTo>
                <a:lnTo>
                  <a:pt x="0" y="2664002"/>
                </a:lnTo>
                <a:close/>
              </a:path>
            </a:pathLst>
          </a:custGeom>
          <a:ln w="72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96215" y="112775"/>
            <a:ext cx="3531869" cy="45110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96215" y="648462"/>
            <a:ext cx="3531869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334262" y="2622042"/>
            <a:ext cx="1255775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96215" y="2622042"/>
            <a:ext cx="902589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2825496" y="2622042"/>
            <a:ext cx="902589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Eintrittskarten_A7_2-fach-Perforation_PDF-Vorlage.indd</dc:title>
  <dcterms:created xsi:type="dcterms:W3CDTF">2016-06-20T13:41:50Z</dcterms:created>
  <dcterms:modified xsi:type="dcterms:W3CDTF">2016-06-20T13:41:50Z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2016-06-20T00:00:00Z</vt:filetime>
  </property>
  <property fmtid="{D5CDD505-2E9C-101B-9397-08002B2CF9AE}" pid="3" name="LastSaved">
    <vt:filetime>2016-06-20T00:00:00Z</vt:filetime>
  </property>
</Properties>
</file>