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3924300" cy="2819400"/>
  <p:notesSz cx="3924300" cy="281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25" d="100"/>
          <a:sy n="325" d="100"/>
        </p:scale>
        <p:origin x="-204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10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6" cy="14097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32886"/>
            <a:ext cx="3445700" cy="396686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70" cy="1860804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6" cy="14097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32886"/>
            <a:ext cx="3445700" cy="396686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6" cy="14097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6" cy="14097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object 4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noFill/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cxnSp>
        <p:nvCxnSpPr>
          <p:cNvPr id="14" name="Gerade Verbindung 13"/>
          <p:cNvCxnSpPr/>
          <p:nvPr/>
        </p:nvCxnSpPr>
        <p:spPr>
          <a:xfrm>
            <a:off x="3312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object 4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noFill/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cxnSp>
        <p:nvCxnSpPr>
          <p:cNvPr id="14" name="Gerade Verbindung 13"/>
          <p:cNvCxnSpPr/>
          <p:nvPr/>
        </p:nvCxnSpPr>
        <p:spPr>
          <a:xfrm>
            <a:off x="612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lnDef>
      <a:spPr>
        <a:ln>
          <a:solidFill>
            <a:srgbClr val="00B0F0"/>
          </a:solidFill>
          <a:prstDash val="lgDash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Eintrittskarten_A7_1-fach-Perforation_variabel_beidseitig_PDF-Vorlage.indd</dc:title>
  <dc:creator>setup</dc:creator>
  <cp:lastModifiedBy>Katrin Stockinger</cp:lastModifiedBy>
  <cp:revision>3</cp:revision>
  <dcterms:created xsi:type="dcterms:W3CDTF">2016-12-19T11:21:10Z</dcterms:created>
  <dcterms:modified xsi:type="dcterms:W3CDTF">2016-12-19T10:37:42Z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2016-12-12T00:00:00Z</vt:filetime>
  </property>
  <property fmtid="{D5CDD505-2E9C-101B-9397-08002B2CF9AE}" pid="3" name="LastSaved">
    <vt:filetime>2016-12-19T00:00:00Z</vt:filetime>
  </property>
</Properties>
</file>