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3924300" cy="2819400"/>
  <p:notesSz cx="3924300" cy="2819400"/>
  <p:defaultTextStyle>
    <a:defPPr>
      <a:defRPr lang="de-DE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385" d="100"/>
          <a:sy n="385" d="100"/>
        </p:scale>
        <p:origin x="-2436" y="-84"/>
      </p:cViewPr>
      <p:guideLst>
        <p:guide orient="horz" pos="288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ctrTitle"/>
          </p:nvPr>
        </p:nvSpPr>
        <p:spPr>
          <a:xfrm>
            <a:off x="294322" y="874014"/>
            <a:ext cx="3335655" cy="592073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subTitle" idx="4"/>
          </p:nvPr>
        </p:nvSpPr>
        <p:spPr>
          <a:xfrm>
            <a:off x="588645" y="1578864"/>
            <a:ext cx="2747009" cy="704850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6/20/2016</a:t>
            </a:fld>
            <a:endParaRPr lang="en-US" smtClean="0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/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/>
        <p:txBody>
          <a:bodyPr lIns="0" tIns="0" rIns="0" bIns="0"/>
          <a:lstStyle/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6/20/2016</a:t>
            </a:fld>
            <a:endParaRPr lang="en-US" smtClean="0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/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sz="half" idx="2"/>
          </p:nvPr>
        </p:nvSpPr>
        <p:spPr>
          <a:xfrm>
            <a:off x="196215" y="648462"/>
            <a:ext cx="1707070" cy="1860804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sz="half" idx="3"/>
          </p:nvPr>
        </p:nvSpPr>
        <p:spPr>
          <a:xfrm>
            <a:off x="2021014" y="648462"/>
            <a:ext cx="1707070" cy="1860804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6" name="Holder 6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6/20/2016</a:t>
            </a:fld>
            <a:endParaRPr lang="en-US" smtClean="0"/>
          </a:p>
        </p:txBody>
      </p:sp>
      <p:sp>
        <p:nvSpPr>
          <p:cNvPr id="7" name="Holder 7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/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6/20/2016</a:t>
            </a:fld>
            <a:endParaRPr lang="en-US" smtClean="0"/>
          </a:p>
        </p:txBody>
      </p:sp>
      <p:sp>
        <p:nvSpPr>
          <p:cNvPr id="5" name="Holder 5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6/20/2016</a:t>
            </a:fld>
            <a:endParaRPr lang="en-US" smtClean="0"/>
          </a:p>
        </p:txBody>
      </p:sp>
      <p:sp>
        <p:nvSpPr>
          <p:cNvPr id="4" name="Holder 4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theme" Target="../theme/theme1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bk object 16"/>
          <p:cNvSpPr/>
          <p:nvPr/>
        </p:nvSpPr>
        <p:spPr>
          <a:xfrm>
            <a:off x="217587" y="440034"/>
            <a:ext cx="0" cy="2002066"/>
          </a:xfrm>
          <a:custGeom>
            <a:avLst/>
            <a:gdLst/>
            <a:ahLst/>
            <a:cxnLst/>
            <a:rect l="l" t="t" r="r" b="b"/>
            <a:pathLst>
              <a:path h="2002066">
                <a:moveTo>
                  <a:pt x="0" y="0"/>
                </a:moveTo>
                <a:lnTo>
                  <a:pt x="0" y="2002066"/>
                </a:lnTo>
              </a:path>
            </a:pathLst>
          </a:custGeom>
          <a:ln w="3175">
            <a:solidFill>
              <a:srgbClr val="E00082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17" name="bk object 17"/>
          <p:cNvSpPr/>
          <p:nvPr/>
        </p:nvSpPr>
        <p:spPr>
          <a:xfrm>
            <a:off x="455462" y="2590407"/>
            <a:ext cx="3092361" cy="0"/>
          </a:xfrm>
          <a:custGeom>
            <a:avLst/>
            <a:gdLst/>
            <a:ahLst/>
            <a:cxnLst/>
            <a:rect l="l" t="t" r="r" b="b"/>
            <a:pathLst>
              <a:path w="3092361">
                <a:moveTo>
                  <a:pt x="0" y="0"/>
                </a:moveTo>
                <a:lnTo>
                  <a:pt x="3092361" y="0"/>
                </a:lnTo>
              </a:path>
            </a:pathLst>
          </a:custGeom>
          <a:ln w="3175">
            <a:solidFill>
              <a:srgbClr val="E00082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18" name="bk object 18"/>
          <p:cNvSpPr/>
          <p:nvPr/>
        </p:nvSpPr>
        <p:spPr>
          <a:xfrm>
            <a:off x="3706412" y="365889"/>
            <a:ext cx="0" cy="2002066"/>
          </a:xfrm>
          <a:custGeom>
            <a:avLst/>
            <a:gdLst/>
            <a:ahLst/>
            <a:cxnLst/>
            <a:rect l="l" t="t" r="r" b="b"/>
            <a:pathLst>
              <a:path h="2002066">
                <a:moveTo>
                  <a:pt x="0" y="2002066"/>
                </a:moveTo>
                <a:lnTo>
                  <a:pt x="0" y="0"/>
                </a:lnTo>
              </a:path>
            </a:pathLst>
          </a:custGeom>
          <a:ln w="3175">
            <a:solidFill>
              <a:srgbClr val="E00082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19" name="bk object 19"/>
          <p:cNvSpPr/>
          <p:nvPr/>
        </p:nvSpPr>
        <p:spPr>
          <a:xfrm>
            <a:off x="376165" y="217582"/>
            <a:ext cx="3092373" cy="0"/>
          </a:xfrm>
          <a:custGeom>
            <a:avLst/>
            <a:gdLst/>
            <a:ahLst/>
            <a:cxnLst/>
            <a:rect l="l" t="t" r="r" b="b"/>
            <a:pathLst>
              <a:path w="3092373">
                <a:moveTo>
                  <a:pt x="3092373" y="0"/>
                </a:moveTo>
                <a:lnTo>
                  <a:pt x="0" y="0"/>
                </a:lnTo>
              </a:path>
            </a:pathLst>
          </a:custGeom>
          <a:ln w="3175">
            <a:solidFill>
              <a:srgbClr val="E00082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20" name="bk object 20"/>
          <p:cNvSpPr/>
          <p:nvPr/>
        </p:nvSpPr>
        <p:spPr>
          <a:xfrm>
            <a:off x="217587" y="2516257"/>
            <a:ext cx="79286" cy="74155"/>
          </a:xfrm>
          <a:custGeom>
            <a:avLst/>
            <a:gdLst/>
            <a:ahLst/>
            <a:cxnLst/>
            <a:rect l="l" t="t" r="r" b="b"/>
            <a:pathLst>
              <a:path w="79286" h="74155">
                <a:moveTo>
                  <a:pt x="0" y="0"/>
                </a:moveTo>
                <a:lnTo>
                  <a:pt x="0" y="74155"/>
                </a:lnTo>
                <a:lnTo>
                  <a:pt x="79286" y="74155"/>
                </a:lnTo>
              </a:path>
            </a:pathLst>
          </a:custGeom>
          <a:ln w="3175">
            <a:solidFill>
              <a:srgbClr val="E00082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21" name="bk object 21"/>
          <p:cNvSpPr/>
          <p:nvPr/>
        </p:nvSpPr>
        <p:spPr>
          <a:xfrm>
            <a:off x="3627118" y="2516257"/>
            <a:ext cx="79298" cy="74155"/>
          </a:xfrm>
          <a:custGeom>
            <a:avLst/>
            <a:gdLst/>
            <a:ahLst/>
            <a:cxnLst/>
            <a:rect l="l" t="t" r="r" b="b"/>
            <a:pathLst>
              <a:path w="79298" h="74155">
                <a:moveTo>
                  <a:pt x="0" y="74155"/>
                </a:moveTo>
                <a:lnTo>
                  <a:pt x="79298" y="74155"/>
                </a:lnTo>
                <a:lnTo>
                  <a:pt x="79298" y="0"/>
                </a:lnTo>
              </a:path>
            </a:pathLst>
          </a:custGeom>
          <a:ln w="3175">
            <a:solidFill>
              <a:srgbClr val="E00082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22" name="bk object 22"/>
          <p:cNvSpPr/>
          <p:nvPr/>
        </p:nvSpPr>
        <p:spPr>
          <a:xfrm>
            <a:off x="3627118" y="217582"/>
            <a:ext cx="79298" cy="74155"/>
          </a:xfrm>
          <a:custGeom>
            <a:avLst/>
            <a:gdLst/>
            <a:ahLst/>
            <a:cxnLst/>
            <a:rect l="l" t="t" r="r" b="b"/>
            <a:pathLst>
              <a:path w="79298" h="74155">
                <a:moveTo>
                  <a:pt x="79298" y="74155"/>
                </a:moveTo>
                <a:lnTo>
                  <a:pt x="79298" y="0"/>
                </a:lnTo>
                <a:lnTo>
                  <a:pt x="0" y="0"/>
                </a:lnTo>
              </a:path>
            </a:pathLst>
          </a:custGeom>
          <a:ln w="3175">
            <a:solidFill>
              <a:srgbClr val="E00082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23" name="bk object 23"/>
          <p:cNvSpPr/>
          <p:nvPr/>
        </p:nvSpPr>
        <p:spPr>
          <a:xfrm>
            <a:off x="217587" y="217582"/>
            <a:ext cx="79286" cy="74155"/>
          </a:xfrm>
          <a:custGeom>
            <a:avLst/>
            <a:gdLst/>
            <a:ahLst/>
            <a:cxnLst/>
            <a:rect l="l" t="t" r="r" b="b"/>
            <a:pathLst>
              <a:path w="79286" h="74155">
                <a:moveTo>
                  <a:pt x="79286" y="0"/>
                </a:moveTo>
                <a:lnTo>
                  <a:pt x="0" y="0"/>
                </a:lnTo>
                <a:lnTo>
                  <a:pt x="0" y="74155"/>
                </a:lnTo>
              </a:path>
            </a:pathLst>
          </a:custGeom>
          <a:ln w="3175">
            <a:solidFill>
              <a:srgbClr val="E00082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24" name="bk object 24"/>
          <p:cNvSpPr/>
          <p:nvPr/>
        </p:nvSpPr>
        <p:spPr>
          <a:xfrm>
            <a:off x="71996" y="71996"/>
            <a:ext cx="3780002" cy="2664002"/>
          </a:xfrm>
          <a:custGeom>
            <a:avLst/>
            <a:gdLst/>
            <a:ahLst/>
            <a:cxnLst/>
            <a:rect l="l" t="t" r="r" b="b"/>
            <a:pathLst>
              <a:path w="3780002" h="2664002">
                <a:moveTo>
                  <a:pt x="0" y="2664002"/>
                </a:moveTo>
                <a:lnTo>
                  <a:pt x="3780002" y="2664002"/>
                </a:lnTo>
                <a:lnTo>
                  <a:pt x="3780002" y="0"/>
                </a:lnTo>
                <a:lnTo>
                  <a:pt x="0" y="0"/>
                </a:lnTo>
                <a:lnTo>
                  <a:pt x="0" y="2664002"/>
                </a:lnTo>
                <a:close/>
              </a:path>
            </a:pathLst>
          </a:custGeom>
          <a:ln w="7200">
            <a:solidFill>
              <a:srgbClr val="E00082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2" name="Holder 2"/>
          <p:cNvSpPr>
            <a:spLocks noGrp="1"/>
          </p:cNvSpPr>
          <p:nvPr>
            <p:ph type="title"/>
          </p:nvPr>
        </p:nvSpPr>
        <p:spPr>
          <a:xfrm>
            <a:off x="196215" y="112775"/>
            <a:ext cx="3531869" cy="451103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>
          <a:xfrm>
            <a:off x="196215" y="648462"/>
            <a:ext cx="3531869" cy="1860804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>
          <a:xfrm>
            <a:off x="1334262" y="2622042"/>
            <a:ext cx="1255775" cy="140970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>
          <a:xfrm>
            <a:off x="196215" y="2622042"/>
            <a:ext cx="902589" cy="140970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6/20/2016</a:t>
            </a:fld>
            <a:endParaRPr lang="en-US" smtClean="0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>
          <a:xfrm>
            <a:off x="2825496" y="2622042"/>
            <a:ext cx="902589" cy="140970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</p:sldLayoutIdLst>
  <p:txStyles>
    <p:titleStyle/>
    <p:bodyStyle/>
    <p:otherStyle/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2" name="Gerade Verbindung 1"/>
          <p:cNvCxnSpPr/>
          <p:nvPr/>
        </p:nvCxnSpPr>
        <p:spPr>
          <a:xfrm>
            <a:off x="3420000" y="0"/>
            <a:ext cx="0" cy="2808000"/>
          </a:xfrm>
          <a:prstGeom prst="line">
            <a:avLst/>
          </a:prstGeom>
          <a:ln>
            <a:solidFill>
              <a:srgbClr val="00B0F0"/>
            </a:solidFill>
            <a:prstDash val="lg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" name="Gerade Verbindung 2"/>
          <p:cNvCxnSpPr/>
          <p:nvPr/>
        </p:nvCxnSpPr>
        <p:spPr>
          <a:xfrm>
            <a:off x="2880000" y="0"/>
            <a:ext cx="0" cy="2808000"/>
          </a:xfrm>
          <a:prstGeom prst="line">
            <a:avLst/>
          </a:prstGeom>
          <a:ln>
            <a:solidFill>
              <a:srgbClr val="00B0F0"/>
            </a:solidFill>
            <a:prstDash val="lg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0</TotalTime>
  <Words>0</Words>
  <Application>Microsoft Office PowerPoint</Application>
  <PresentationFormat>Benutzerdefiniert</PresentationFormat>
  <Paragraphs>0</Paragraphs>
  <Slides>1</Slides>
  <Notes>0</Notes>
  <HiddenSlides>0</HiddenSlides>
  <MMClips>0</MMClips>
  <ScaleCrop>false</ScaleCrop>
  <HeadingPairs>
    <vt:vector size="4" baseType="variant">
      <vt:variant>
        <vt:lpstr>Design</vt:lpstr>
      </vt:variant>
      <vt:variant>
        <vt:i4>1</vt:i4>
      </vt:variant>
      <vt:variant>
        <vt:lpstr>Folientitel</vt:lpstr>
      </vt:variant>
      <vt:variant>
        <vt:i4>1</vt:i4>
      </vt:variant>
    </vt:vector>
  </HeadingPairs>
  <TitlesOfParts>
    <vt:vector size="2" baseType="lpstr">
      <vt:lpstr>Office Theme</vt:lpstr>
      <vt:lpstr>PowerPoint-Präsentation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Eintrittskarten_A7_2-fach-Perforation_variabel_PDF-Vorlage.indd</dc:title>
  <cp:lastModifiedBy>Evelin Szabo</cp:lastModifiedBy>
  <cp:revision>1</cp:revision>
  <dcterms:created xsi:type="dcterms:W3CDTF">2016-06-20T13:42:23Z</dcterms:created>
  <dcterms:modified xsi:type="dcterms:W3CDTF">2016-06-20T11:45:26Z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reated">
    <vt:filetime>2016-06-20T00:00:00Z</vt:filetime>
  </property>
  <property fmtid="{D5CDD505-2E9C-101B-9397-08002B2CF9AE}" pid="3" name="LastSaved">
    <vt:filetime>2016-06-20T00:00:00Z</vt:filetime>
  </property>
</Properties>
</file>