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</p:sldIdLst>
  <p:sldSz cx="3924300" cy="2819400"/>
  <p:notesSz cx="3924300" cy="28194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1008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325" d="100"/>
          <a:sy n="325" d="100"/>
        </p:scale>
        <p:origin x="-2040" y="-9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294322" y="874014"/>
            <a:ext cx="3335655" cy="592074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588645" y="1578864"/>
            <a:ext cx="2747010" cy="70485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12/19/2016</a:t>
            </a:fld>
            <a:endParaRPr lang="en-US" smtClean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12/19/2016</a:t>
            </a:fld>
            <a:endParaRPr lang="en-US" smtClean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196215" y="648462"/>
            <a:ext cx="1707070" cy="1860804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2021014" y="648462"/>
            <a:ext cx="1707070" cy="1860804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12/19/2016</a:t>
            </a:fld>
            <a:endParaRPr lang="en-US" smtClean="0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Onl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217587" y="440034"/>
            <a:ext cx="0" cy="2002066"/>
          </a:xfrm>
          <a:custGeom>
            <a:avLst/>
            <a:gdLst/>
            <a:ahLst/>
            <a:cxnLst/>
            <a:rect l="l" t="t" r="r" b="b"/>
            <a:pathLst>
              <a:path h="2002066">
                <a:moveTo>
                  <a:pt x="0" y="0"/>
                </a:moveTo>
                <a:lnTo>
                  <a:pt x="0" y="2002066"/>
                </a:lnTo>
              </a:path>
            </a:pathLst>
          </a:custGeom>
          <a:ln w="3175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455462" y="2590407"/>
            <a:ext cx="3092361" cy="0"/>
          </a:xfrm>
          <a:custGeom>
            <a:avLst/>
            <a:gdLst/>
            <a:ahLst/>
            <a:cxnLst/>
            <a:rect l="l" t="t" r="r" b="b"/>
            <a:pathLst>
              <a:path w="3092361">
                <a:moveTo>
                  <a:pt x="0" y="0"/>
                </a:moveTo>
                <a:lnTo>
                  <a:pt x="3092361" y="0"/>
                </a:lnTo>
              </a:path>
            </a:pathLst>
          </a:custGeom>
          <a:ln w="3175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8" name="bk object 18"/>
          <p:cNvSpPr/>
          <p:nvPr/>
        </p:nvSpPr>
        <p:spPr>
          <a:xfrm>
            <a:off x="3706412" y="365889"/>
            <a:ext cx="0" cy="2002066"/>
          </a:xfrm>
          <a:custGeom>
            <a:avLst/>
            <a:gdLst/>
            <a:ahLst/>
            <a:cxnLst/>
            <a:rect l="l" t="t" r="r" b="b"/>
            <a:pathLst>
              <a:path h="2002066">
                <a:moveTo>
                  <a:pt x="0" y="2002066"/>
                </a:moveTo>
                <a:lnTo>
                  <a:pt x="0" y="0"/>
                </a:lnTo>
              </a:path>
            </a:pathLst>
          </a:custGeom>
          <a:ln w="3175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9" name="bk object 19"/>
          <p:cNvSpPr/>
          <p:nvPr/>
        </p:nvSpPr>
        <p:spPr>
          <a:xfrm>
            <a:off x="376165" y="217582"/>
            <a:ext cx="3092373" cy="0"/>
          </a:xfrm>
          <a:custGeom>
            <a:avLst/>
            <a:gdLst/>
            <a:ahLst/>
            <a:cxnLst/>
            <a:rect l="l" t="t" r="r" b="b"/>
            <a:pathLst>
              <a:path w="3092373">
                <a:moveTo>
                  <a:pt x="3092373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0" name="bk object 20"/>
          <p:cNvSpPr/>
          <p:nvPr/>
        </p:nvSpPr>
        <p:spPr>
          <a:xfrm>
            <a:off x="217587" y="2516257"/>
            <a:ext cx="79286" cy="74155"/>
          </a:xfrm>
          <a:custGeom>
            <a:avLst/>
            <a:gdLst/>
            <a:ahLst/>
            <a:cxnLst/>
            <a:rect l="l" t="t" r="r" b="b"/>
            <a:pathLst>
              <a:path w="79286" h="74155">
                <a:moveTo>
                  <a:pt x="0" y="0"/>
                </a:moveTo>
                <a:lnTo>
                  <a:pt x="0" y="74155"/>
                </a:lnTo>
                <a:lnTo>
                  <a:pt x="79286" y="74155"/>
                </a:lnTo>
              </a:path>
            </a:pathLst>
          </a:custGeom>
          <a:ln w="3175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1" name="bk object 21"/>
          <p:cNvSpPr/>
          <p:nvPr/>
        </p:nvSpPr>
        <p:spPr>
          <a:xfrm>
            <a:off x="3627118" y="2516257"/>
            <a:ext cx="79298" cy="74155"/>
          </a:xfrm>
          <a:custGeom>
            <a:avLst/>
            <a:gdLst/>
            <a:ahLst/>
            <a:cxnLst/>
            <a:rect l="l" t="t" r="r" b="b"/>
            <a:pathLst>
              <a:path w="79298" h="74155">
                <a:moveTo>
                  <a:pt x="0" y="74155"/>
                </a:moveTo>
                <a:lnTo>
                  <a:pt x="79298" y="74155"/>
                </a:lnTo>
                <a:lnTo>
                  <a:pt x="79298" y="0"/>
                </a:lnTo>
              </a:path>
            </a:pathLst>
          </a:custGeom>
          <a:ln w="3175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2" name="bk object 22"/>
          <p:cNvSpPr/>
          <p:nvPr/>
        </p:nvSpPr>
        <p:spPr>
          <a:xfrm>
            <a:off x="3627118" y="217582"/>
            <a:ext cx="79298" cy="74155"/>
          </a:xfrm>
          <a:custGeom>
            <a:avLst/>
            <a:gdLst/>
            <a:ahLst/>
            <a:cxnLst/>
            <a:rect l="l" t="t" r="r" b="b"/>
            <a:pathLst>
              <a:path w="79298" h="74155">
                <a:moveTo>
                  <a:pt x="79298" y="74155"/>
                </a:moveTo>
                <a:lnTo>
                  <a:pt x="79298" y="0"/>
                </a:lnTo>
                <a:lnTo>
                  <a:pt x="0" y="0"/>
                </a:lnTo>
              </a:path>
            </a:pathLst>
          </a:custGeom>
          <a:ln w="3175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3" name="bk object 23"/>
          <p:cNvSpPr/>
          <p:nvPr/>
        </p:nvSpPr>
        <p:spPr>
          <a:xfrm>
            <a:off x="217587" y="217582"/>
            <a:ext cx="79286" cy="74155"/>
          </a:xfrm>
          <a:custGeom>
            <a:avLst/>
            <a:gdLst/>
            <a:ahLst/>
            <a:cxnLst/>
            <a:rect l="l" t="t" r="r" b="b"/>
            <a:pathLst>
              <a:path w="79286" h="74155">
                <a:moveTo>
                  <a:pt x="79286" y="0"/>
                </a:moveTo>
                <a:lnTo>
                  <a:pt x="0" y="0"/>
                </a:lnTo>
                <a:lnTo>
                  <a:pt x="0" y="74155"/>
                </a:lnTo>
              </a:path>
            </a:pathLst>
          </a:custGeom>
          <a:ln w="3175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4" name="bk object 24"/>
          <p:cNvSpPr/>
          <p:nvPr/>
        </p:nvSpPr>
        <p:spPr>
          <a:xfrm>
            <a:off x="612000" y="0"/>
            <a:ext cx="0" cy="2807990"/>
          </a:xfrm>
          <a:custGeom>
            <a:avLst/>
            <a:gdLst/>
            <a:ahLst/>
            <a:cxnLst/>
            <a:rect l="l" t="t" r="r" b="b"/>
            <a:pathLst>
              <a:path h="2807990">
                <a:moveTo>
                  <a:pt x="0" y="5"/>
                </a:moveTo>
                <a:lnTo>
                  <a:pt x="0" y="2807995"/>
                </a:lnTo>
              </a:path>
            </a:pathLst>
          </a:custGeom>
          <a:ln w="9004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5" name="bk object 25"/>
          <p:cNvSpPr/>
          <p:nvPr/>
        </p:nvSpPr>
        <p:spPr>
          <a:xfrm>
            <a:off x="1151999" y="0"/>
            <a:ext cx="0" cy="2807990"/>
          </a:xfrm>
          <a:custGeom>
            <a:avLst/>
            <a:gdLst/>
            <a:ahLst/>
            <a:cxnLst/>
            <a:rect l="l" t="t" r="r" b="b"/>
            <a:pathLst>
              <a:path h="2807990">
                <a:moveTo>
                  <a:pt x="0" y="5"/>
                </a:moveTo>
                <a:lnTo>
                  <a:pt x="0" y="2807995"/>
                </a:lnTo>
              </a:path>
            </a:pathLst>
          </a:custGeom>
          <a:ln w="9004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6" name="bk object 26"/>
          <p:cNvSpPr/>
          <p:nvPr/>
        </p:nvSpPr>
        <p:spPr>
          <a:xfrm>
            <a:off x="71996" y="71996"/>
            <a:ext cx="3780002" cy="2664002"/>
          </a:xfrm>
          <a:custGeom>
            <a:avLst/>
            <a:gdLst/>
            <a:ahLst/>
            <a:cxnLst/>
            <a:rect l="l" t="t" r="r" b="b"/>
            <a:pathLst>
              <a:path w="3780002" h="2664002">
                <a:moveTo>
                  <a:pt x="0" y="2664002"/>
                </a:moveTo>
                <a:lnTo>
                  <a:pt x="3780002" y="2664002"/>
                </a:lnTo>
                <a:lnTo>
                  <a:pt x="3780002" y="0"/>
                </a:lnTo>
                <a:lnTo>
                  <a:pt x="0" y="0"/>
                </a:lnTo>
                <a:lnTo>
                  <a:pt x="0" y="2664002"/>
                </a:lnTo>
                <a:close/>
              </a:path>
            </a:pathLst>
          </a:custGeom>
          <a:ln w="7200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12/19/2016</a:t>
            </a:fld>
            <a:endParaRPr lang="en-US" smtClean="0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12/19/2016</a:t>
            </a:fld>
            <a:endParaRPr lang="en-US" smtClean="0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509529" y="344290"/>
            <a:ext cx="2905240" cy="369061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196215" y="648462"/>
            <a:ext cx="3531870" cy="1860804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1334262" y="2622042"/>
            <a:ext cx="1255776" cy="14097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196215" y="2622042"/>
            <a:ext cx="902589" cy="14097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12/19/2016</a:t>
            </a:fld>
            <a:endParaRPr lang="en-US" smtClean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2825496" y="2622042"/>
            <a:ext cx="902589" cy="14097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3492007" y="2051992"/>
            <a:ext cx="179997" cy="504012"/>
          </a:xfrm>
          <a:custGeom>
            <a:avLst/>
            <a:gdLst/>
            <a:ahLst/>
            <a:cxnLst/>
            <a:rect l="l" t="t" r="r" b="b"/>
            <a:pathLst>
              <a:path w="179997" h="504012">
                <a:moveTo>
                  <a:pt x="179997" y="280543"/>
                </a:moveTo>
                <a:lnTo>
                  <a:pt x="0" y="460552"/>
                </a:lnTo>
                <a:lnTo>
                  <a:pt x="0" y="504012"/>
                </a:lnTo>
                <a:lnTo>
                  <a:pt x="7442" y="504012"/>
                </a:lnTo>
                <a:lnTo>
                  <a:pt x="179997" y="331457"/>
                </a:lnTo>
                <a:lnTo>
                  <a:pt x="179997" y="280543"/>
                </a:lnTo>
                <a:close/>
              </a:path>
              <a:path w="179997" h="504012">
                <a:moveTo>
                  <a:pt x="179997" y="352552"/>
                </a:moveTo>
                <a:lnTo>
                  <a:pt x="28536" y="504012"/>
                </a:lnTo>
                <a:lnTo>
                  <a:pt x="79451" y="504012"/>
                </a:lnTo>
                <a:lnTo>
                  <a:pt x="179997" y="403453"/>
                </a:lnTo>
                <a:lnTo>
                  <a:pt x="179997" y="352552"/>
                </a:lnTo>
                <a:close/>
              </a:path>
              <a:path w="179997" h="504012">
                <a:moveTo>
                  <a:pt x="179997" y="424548"/>
                </a:moveTo>
                <a:lnTo>
                  <a:pt x="100533" y="504012"/>
                </a:lnTo>
                <a:lnTo>
                  <a:pt x="151447" y="504012"/>
                </a:lnTo>
                <a:lnTo>
                  <a:pt x="179997" y="475462"/>
                </a:lnTo>
                <a:lnTo>
                  <a:pt x="179997" y="424548"/>
                </a:lnTo>
                <a:close/>
              </a:path>
              <a:path w="179997" h="504012">
                <a:moveTo>
                  <a:pt x="179997" y="496544"/>
                </a:moveTo>
                <a:lnTo>
                  <a:pt x="172529" y="504012"/>
                </a:lnTo>
                <a:lnTo>
                  <a:pt x="179997" y="504012"/>
                </a:lnTo>
                <a:lnTo>
                  <a:pt x="179997" y="496544"/>
                </a:lnTo>
                <a:close/>
              </a:path>
              <a:path w="179997" h="504012">
                <a:moveTo>
                  <a:pt x="179997" y="208546"/>
                </a:moveTo>
                <a:lnTo>
                  <a:pt x="0" y="388543"/>
                </a:lnTo>
                <a:lnTo>
                  <a:pt x="0" y="439458"/>
                </a:lnTo>
                <a:lnTo>
                  <a:pt x="179997" y="259461"/>
                </a:lnTo>
                <a:lnTo>
                  <a:pt x="179997" y="208546"/>
                </a:lnTo>
                <a:close/>
              </a:path>
              <a:path w="179997" h="504012">
                <a:moveTo>
                  <a:pt x="179997" y="136550"/>
                </a:moveTo>
                <a:lnTo>
                  <a:pt x="0" y="316547"/>
                </a:lnTo>
                <a:lnTo>
                  <a:pt x="0" y="367461"/>
                </a:lnTo>
                <a:lnTo>
                  <a:pt x="179997" y="187452"/>
                </a:lnTo>
                <a:lnTo>
                  <a:pt x="179997" y="136550"/>
                </a:lnTo>
                <a:close/>
              </a:path>
              <a:path w="179997" h="504012">
                <a:moveTo>
                  <a:pt x="179997" y="64541"/>
                </a:moveTo>
                <a:lnTo>
                  <a:pt x="0" y="244538"/>
                </a:lnTo>
                <a:lnTo>
                  <a:pt x="0" y="295465"/>
                </a:lnTo>
                <a:lnTo>
                  <a:pt x="179997" y="115455"/>
                </a:lnTo>
                <a:lnTo>
                  <a:pt x="179997" y="64541"/>
                </a:lnTo>
                <a:close/>
              </a:path>
              <a:path w="179997" h="504012">
                <a:moveTo>
                  <a:pt x="179997" y="0"/>
                </a:moveTo>
                <a:lnTo>
                  <a:pt x="172542" y="0"/>
                </a:lnTo>
                <a:lnTo>
                  <a:pt x="0" y="172542"/>
                </a:lnTo>
                <a:lnTo>
                  <a:pt x="0" y="223456"/>
                </a:lnTo>
                <a:lnTo>
                  <a:pt x="179997" y="43459"/>
                </a:lnTo>
                <a:lnTo>
                  <a:pt x="179997" y="0"/>
                </a:lnTo>
                <a:close/>
              </a:path>
              <a:path w="179997" h="504012">
                <a:moveTo>
                  <a:pt x="151460" y="0"/>
                </a:moveTo>
                <a:lnTo>
                  <a:pt x="100545" y="0"/>
                </a:lnTo>
                <a:lnTo>
                  <a:pt x="0" y="100545"/>
                </a:lnTo>
                <a:lnTo>
                  <a:pt x="0" y="151460"/>
                </a:lnTo>
                <a:lnTo>
                  <a:pt x="151460" y="0"/>
                </a:lnTo>
                <a:close/>
              </a:path>
              <a:path w="179997" h="504012">
                <a:moveTo>
                  <a:pt x="79451" y="0"/>
                </a:moveTo>
                <a:lnTo>
                  <a:pt x="28536" y="0"/>
                </a:lnTo>
                <a:lnTo>
                  <a:pt x="0" y="28549"/>
                </a:lnTo>
                <a:lnTo>
                  <a:pt x="0" y="79463"/>
                </a:lnTo>
                <a:lnTo>
                  <a:pt x="79451" y="0"/>
                </a:lnTo>
                <a:close/>
              </a:path>
              <a:path w="179997" h="504012">
                <a:moveTo>
                  <a:pt x="7454" y="0"/>
                </a:moveTo>
                <a:lnTo>
                  <a:pt x="0" y="0"/>
                </a:lnTo>
                <a:lnTo>
                  <a:pt x="0" y="7454"/>
                </a:lnTo>
                <a:lnTo>
                  <a:pt x="7454" y="0"/>
                </a:lnTo>
                <a:close/>
              </a:path>
            </a:pathLst>
          </a:custGeom>
          <a:solidFill>
            <a:srgbClr val="E1008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2952004" y="2051992"/>
            <a:ext cx="179997" cy="504012"/>
          </a:xfrm>
          <a:custGeom>
            <a:avLst/>
            <a:gdLst/>
            <a:ahLst/>
            <a:cxnLst/>
            <a:rect l="l" t="t" r="r" b="b"/>
            <a:pathLst>
              <a:path w="179997" h="504012">
                <a:moveTo>
                  <a:pt x="179997" y="280543"/>
                </a:moveTo>
                <a:lnTo>
                  <a:pt x="0" y="460540"/>
                </a:lnTo>
                <a:lnTo>
                  <a:pt x="0" y="504012"/>
                </a:lnTo>
                <a:lnTo>
                  <a:pt x="7454" y="504012"/>
                </a:lnTo>
                <a:lnTo>
                  <a:pt x="179997" y="331457"/>
                </a:lnTo>
                <a:lnTo>
                  <a:pt x="179997" y="280543"/>
                </a:lnTo>
                <a:close/>
              </a:path>
              <a:path w="179997" h="504012">
                <a:moveTo>
                  <a:pt x="179997" y="352539"/>
                </a:moveTo>
                <a:lnTo>
                  <a:pt x="28536" y="504012"/>
                </a:lnTo>
                <a:lnTo>
                  <a:pt x="79451" y="504012"/>
                </a:lnTo>
                <a:lnTo>
                  <a:pt x="179997" y="403453"/>
                </a:lnTo>
                <a:lnTo>
                  <a:pt x="179997" y="352539"/>
                </a:lnTo>
                <a:close/>
              </a:path>
              <a:path w="179997" h="504012">
                <a:moveTo>
                  <a:pt x="179997" y="424548"/>
                </a:moveTo>
                <a:lnTo>
                  <a:pt x="100533" y="504012"/>
                </a:lnTo>
                <a:lnTo>
                  <a:pt x="151447" y="504012"/>
                </a:lnTo>
                <a:lnTo>
                  <a:pt x="179997" y="475462"/>
                </a:lnTo>
                <a:lnTo>
                  <a:pt x="179997" y="424548"/>
                </a:lnTo>
                <a:close/>
              </a:path>
              <a:path w="179997" h="504012">
                <a:moveTo>
                  <a:pt x="179997" y="496544"/>
                </a:moveTo>
                <a:lnTo>
                  <a:pt x="172529" y="504012"/>
                </a:lnTo>
                <a:lnTo>
                  <a:pt x="179997" y="504012"/>
                </a:lnTo>
                <a:lnTo>
                  <a:pt x="179997" y="496544"/>
                </a:lnTo>
                <a:close/>
              </a:path>
              <a:path w="179997" h="504012">
                <a:moveTo>
                  <a:pt x="179997" y="208546"/>
                </a:moveTo>
                <a:lnTo>
                  <a:pt x="0" y="388543"/>
                </a:lnTo>
                <a:lnTo>
                  <a:pt x="0" y="439458"/>
                </a:lnTo>
                <a:lnTo>
                  <a:pt x="179997" y="259461"/>
                </a:lnTo>
                <a:lnTo>
                  <a:pt x="179997" y="208546"/>
                </a:lnTo>
                <a:close/>
              </a:path>
              <a:path w="179997" h="504012">
                <a:moveTo>
                  <a:pt x="179997" y="136550"/>
                </a:moveTo>
                <a:lnTo>
                  <a:pt x="0" y="316547"/>
                </a:lnTo>
                <a:lnTo>
                  <a:pt x="0" y="367461"/>
                </a:lnTo>
                <a:lnTo>
                  <a:pt x="179997" y="187452"/>
                </a:lnTo>
                <a:lnTo>
                  <a:pt x="179997" y="136550"/>
                </a:lnTo>
                <a:close/>
              </a:path>
              <a:path w="179997" h="504012">
                <a:moveTo>
                  <a:pt x="179997" y="64541"/>
                </a:moveTo>
                <a:lnTo>
                  <a:pt x="0" y="244538"/>
                </a:lnTo>
                <a:lnTo>
                  <a:pt x="0" y="295465"/>
                </a:lnTo>
                <a:lnTo>
                  <a:pt x="179997" y="115455"/>
                </a:lnTo>
                <a:lnTo>
                  <a:pt x="179997" y="64541"/>
                </a:lnTo>
                <a:close/>
              </a:path>
              <a:path w="179997" h="504012">
                <a:moveTo>
                  <a:pt x="179997" y="0"/>
                </a:moveTo>
                <a:lnTo>
                  <a:pt x="172542" y="0"/>
                </a:lnTo>
                <a:lnTo>
                  <a:pt x="0" y="172542"/>
                </a:lnTo>
                <a:lnTo>
                  <a:pt x="0" y="223456"/>
                </a:lnTo>
                <a:lnTo>
                  <a:pt x="179997" y="43459"/>
                </a:lnTo>
                <a:lnTo>
                  <a:pt x="179997" y="0"/>
                </a:lnTo>
                <a:close/>
              </a:path>
              <a:path w="179997" h="504012">
                <a:moveTo>
                  <a:pt x="151460" y="0"/>
                </a:moveTo>
                <a:lnTo>
                  <a:pt x="100545" y="0"/>
                </a:lnTo>
                <a:lnTo>
                  <a:pt x="0" y="100545"/>
                </a:lnTo>
                <a:lnTo>
                  <a:pt x="0" y="151460"/>
                </a:lnTo>
                <a:lnTo>
                  <a:pt x="151460" y="0"/>
                </a:lnTo>
                <a:close/>
              </a:path>
              <a:path w="179997" h="504012">
                <a:moveTo>
                  <a:pt x="79463" y="0"/>
                </a:moveTo>
                <a:lnTo>
                  <a:pt x="28536" y="0"/>
                </a:lnTo>
                <a:lnTo>
                  <a:pt x="0" y="28536"/>
                </a:lnTo>
                <a:lnTo>
                  <a:pt x="0" y="79463"/>
                </a:lnTo>
                <a:lnTo>
                  <a:pt x="79463" y="0"/>
                </a:lnTo>
                <a:close/>
              </a:path>
              <a:path w="179997" h="504012">
                <a:moveTo>
                  <a:pt x="7454" y="0"/>
                </a:moveTo>
                <a:lnTo>
                  <a:pt x="0" y="0"/>
                </a:lnTo>
                <a:lnTo>
                  <a:pt x="0" y="7454"/>
                </a:lnTo>
                <a:lnTo>
                  <a:pt x="7454" y="0"/>
                </a:lnTo>
                <a:close/>
              </a:path>
            </a:pathLst>
          </a:custGeom>
          <a:solidFill>
            <a:srgbClr val="E1008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217587" y="440034"/>
            <a:ext cx="0" cy="2002066"/>
          </a:xfrm>
          <a:custGeom>
            <a:avLst/>
            <a:gdLst/>
            <a:ahLst/>
            <a:cxnLst/>
            <a:rect l="l" t="t" r="r" b="b"/>
            <a:pathLst>
              <a:path h="2002066">
                <a:moveTo>
                  <a:pt x="0" y="0"/>
                </a:moveTo>
                <a:lnTo>
                  <a:pt x="0" y="2002066"/>
                </a:lnTo>
              </a:path>
            </a:pathLst>
          </a:custGeom>
          <a:ln w="3175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455462" y="2590407"/>
            <a:ext cx="3092361" cy="0"/>
          </a:xfrm>
          <a:custGeom>
            <a:avLst/>
            <a:gdLst/>
            <a:ahLst/>
            <a:cxnLst/>
            <a:rect l="l" t="t" r="r" b="b"/>
            <a:pathLst>
              <a:path w="3092361">
                <a:moveTo>
                  <a:pt x="0" y="0"/>
                </a:moveTo>
                <a:lnTo>
                  <a:pt x="3092361" y="0"/>
                </a:lnTo>
              </a:path>
            </a:pathLst>
          </a:custGeom>
          <a:ln w="3175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3706412" y="365889"/>
            <a:ext cx="0" cy="2002066"/>
          </a:xfrm>
          <a:custGeom>
            <a:avLst/>
            <a:gdLst/>
            <a:ahLst/>
            <a:cxnLst/>
            <a:rect l="l" t="t" r="r" b="b"/>
            <a:pathLst>
              <a:path h="2002066">
                <a:moveTo>
                  <a:pt x="0" y="2002066"/>
                </a:moveTo>
                <a:lnTo>
                  <a:pt x="0" y="0"/>
                </a:lnTo>
              </a:path>
            </a:pathLst>
          </a:custGeom>
          <a:ln w="3175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376165" y="217582"/>
            <a:ext cx="3092373" cy="0"/>
          </a:xfrm>
          <a:custGeom>
            <a:avLst/>
            <a:gdLst/>
            <a:ahLst/>
            <a:cxnLst/>
            <a:rect l="l" t="t" r="r" b="b"/>
            <a:pathLst>
              <a:path w="3092373">
                <a:moveTo>
                  <a:pt x="3092373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217587" y="2516257"/>
            <a:ext cx="79286" cy="74155"/>
          </a:xfrm>
          <a:custGeom>
            <a:avLst/>
            <a:gdLst/>
            <a:ahLst/>
            <a:cxnLst/>
            <a:rect l="l" t="t" r="r" b="b"/>
            <a:pathLst>
              <a:path w="79286" h="74155">
                <a:moveTo>
                  <a:pt x="0" y="0"/>
                </a:moveTo>
                <a:lnTo>
                  <a:pt x="0" y="74155"/>
                </a:lnTo>
                <a:lnTo>
                  <a:pt x="79286" y="74155"/>
                </a:lnTo>
              </a:path>
            </a:pathLst>
          </a:custGeom>
          <a:ln w="3175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3627118" y="2516257"/>
            <a:ext cx="79298" cy="74155"/>
          </a:xfrm>
          <a:custGeom>
            <a:avLst/>
            <a:gdLst/>
            <a:ahLst/>
            <a:cxnLst/>
            <a:rect l="l" t="t" r="r" b="b"/>
            <a:pathLst>
              <a:path w="79298" h="74155">
                <a:moveTo>
                  <a:pt x="0" y="74155"/>
                </a:moveTo>
                <a:lnTo>
                  <a:pt x="79298" y="74155"/>
                </a:lnTo>
                <a:lnTo>
                  <a:pt x="79298" y="0"/>
                </a:lnTo>
              </a:path>
            </a:pathLst>
          </a:custGeom>
          <a:ln w="3175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3627118" y="217582"/>
            <a:ext cx="79298" cy="74155"/>
          </a:xfrm>
          <a:custGeom>
            <a:avLst/>
            <a:gdLst/>
            <a:ahLst/>
            <a:cxnLst/>
            <a:rect l="l" t="t" r="r" b="b"/>
            <a:pathLst>
              <a:path w="79298" h="74155">
                <a:moveTo>
                  <a:pt x="79298" y="74155"/>
                </a:moveTo>
                <a:lnTo>
                  <a:pt x="79298" y="0"/>
                </a:lnTo>
                <a:lnTo>
                  <a:pt x="0" y="0"/>
                </a:lnTo>
              </a:path>
            </a:pathLst>
          </a:custGeom>
          <a:ln w="3175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217587" y="217582"/>
            <a:ext cx="79286" cy="74155"/>
          </a:xfrm>
          <a:custGeom>
            <a:avLst/>
            <a:gdLst/>
            <a:ahLst/>
            <a:cxnLst/>
            <a:rect l="l" t="t" r="r" b="b"/>
            <a:pathLst>
              <a:path w="79286" h="74155">
                <a:moveTo>
                  <a:pt x="79286" y="0"/>
                </a:moveTo>
                <a:lnTo>
                  <a:pt x="0" y="0"/>
                </a:lnTo>
                <a:lnTo>
                  <a:pt x="0" y="74155"/>
                </a:lnTo>
              </a:path>
            </a:pathLst>
          </a:custGeom>
          <a:ln w="3175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3312000" y="0"/>
            <a:ext cx="0" cy="2807990"/>
          </a:xfrm>
          <a:custGeom>
            <a:avLst/>
            <a:gdLst/>
            <a:ahLst/>
            <a:cxnLst/>
            <a:rect l="l" t="t" r="r" b="b"/>
            <a:pathLst>
              <a:path h="2807990">
                <a:moveTo>
                  <a:pt x="0" y="5"/>
                </a:moveTo>
                <a:lnTo>
                  <a:pt x="0" y="2807995"/>
                </a:lnTo>
              </a:path>
            </a:pathLst>
          </a:custGeom>
          <a:ln w="9004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2771999" y="0"/>
            <a:ext cx="0" cy="2807990"/>
          </a:xfrm>
          <a:custGeom>
            <a:avLst/>
            <a:gdLst/>
            <a:ahLst/>
            <a:cxnLst/>
            <a:rect l="l" t="t" r="r" b="b"/>
            <a:pathLst>
              <a:path h="2807990">
                <a:moveTo>
                  <a:pt x="0" y="5"/>
                </a:moveTo>
                <a:lnTo>
                  <a:pt x="0" y="2807995"/>
                </a:lnTo>
              </a:path>
            </a:pathLst>
          </a:custGeom>
          <a:ln w="9004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71996" y="71996"/>
            <a:ext cx="3780002" cy="2664002"/>
          </a:xfrm>
          <a:custGeom>
            <a:avLst/>
            <a:gdLst/>
            <a:ahLst/>
            <a:cxnLst/>
            <a:rect l="l" t="t" r="r" b="b"/>
            <a:pathLst>
              <a:path w="3780002" h="2664002">
                <a:moveTo>
                  <a:pt x="0" y="2664002"/>
                </a:moveTo>
                <a:lnTo>
                  <a:pt x="3780002" y="2664002"/>
                </a:lnTo>
                <a:lnTo>
                  <a:pt x="3780002" y="0"/>
                </a:lnTo>
                <a:lnTo>
                  <a:pt x="0" y="0"/>
                </a:lnTo>
                <a:lnTo>
                  <a:pt x="0" y="2664002"/>
                </a:lnTo>
                <a:close/>
              </a:path>
            </a:pathLst>
          </a:custGeom>
          <a:ln w="7200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0</Words>
  <Application>Microsoft Office PowerPoint</Application>
  <PresentationFormat>Benutzerdefiniert</PresentationFormat>
  <Paragraphs>0</Paragraphs>
  <Slides>2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3" baseType="lpstr">
      <vt:lpstr>Office Theme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Eintrittskarten_A7_2-fach-Perforation, 2-fach-Nummerierung_beidseitig_PDF-Vorlage.indd</dc:title>
  <dc:creator>setup</dc:creator>
  <cp:lastModifiedBy>Katrin Stockinger</cp:lastModifiedBy>
  <cp:revision>2</cp:revision>
  <dcterms:created xsi:type="dcterms:W3CDTF">2016-12-19T11:05:23Z</dcterms:created>
  <dcterms:modified xsi:type="dcterms:W3CDTF">2016-12-19T10:19:25Z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2016-12-19T00:00:00Z</vt:filetime>
  </property>
  <property fmtid="{D5CDD505-2E9C-101B-9397-08002B2CF9AE}" pid="3" name="LastSaved">
    <vt:filetime>2016-12-19T00:00:00Z</vt:filetime>
  </property>
</Properties>
</file>