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1880850" cy="15481300"/>
  <p:notesSz cx="10947400" cy="14547850"/>
  <p:defaultTextStyle>
    <a:defPPr>
      <a:defRPr lang="de-DE"/>
    </a:defPPr>
    <a:lvl1pPr marL="0" algn="l" defTabSz="981209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490605" algn="l" defTabSz="981209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981209" algn="l" defTabSz="981209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471813" algn="l" defTabSz="981209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1962417" algn="l" defTabSz="981209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453022" algn="l" defTabSz="981209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2943626" algn="l" defTabSz="981209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434230" algn="l" defTabSz="981209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3924834" algn="l" defTabSz="981209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4014" y="-102"/>
      </p:cViewPr>
      <p:guideLst>
        <p:guide orient="horz" pos="3065"/>
        <p:guide pos="234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743450" cy="7270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6200775" y="0"/>
            <a:ext cx="4743450" cy="7270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A5744A-F658-4251-B26C-D20919A8CD5F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381375" y="1090613"/>
            <a:ext cx="4184650" cy="54562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095375" y="6910388"/>
            <a:ext cx="8756650" cy="65468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3817600"/>
            <a:ext cx="4743450" cy="7270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6200775" y="13817600"/>
            <a:ext cx="4743450" cy="7270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E4F8894-B2C5-4FC1-A2B4-91284D5C4C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363294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8120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90605" algn="l" defTabSz="98120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81209" algn="l" defTabSz="98120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471813" algn="l" defTabSz="98120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962417" algn="l" defTabSz="98120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453022" algn="l" defTabSz="98120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943626" algn="l" defTabSz="98120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434230" algn="l" defTabSz="98120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924834" algn="l" defTabSz="98120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91065" y="4799203"/>
            <a:ext cx="10098723" cy="2870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782128" y="8669529"/>
            <a:ext cx="8316595" cy="2870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94043" y="3560700"/>
            <a:ext cx="5168170" cy="2870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6118639" y="3560700"/>
            <a:ext cx="5168170" cy="2870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94043" y="619253"/>
            <a:ext cx="10692765" cy="2870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94043" y="3560700"/>
            <a:ext cx="10692765" cy="2870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039489" y="14397610"/>
            <a:ext cx="3801872" cy="3077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94043" y="14397610"/>
            <a:ext cx="2732596" cy="3077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554212" y="14397610"/>
            <a:ext cx="2732596" cy="3077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90605">
        <a:defRPr>
          <a:latin typeface="+mn-lt"/>
          <a:ea typeface="+mn-ea"/>
          <a:cs typeface="+mn-cs"/>
        </a:defRPr>
      </a:lvl2pPr>
      <a:lvl3pPr marL="981209">
        <a:defRPr>
          <a:latin typeface="+mn-lt"/>
          <a:ea typeface="+mn-ea"/>
          <a:cs typeface="+mn-cs"/>
        </a:defRPr>
      </a:lvl3pPr>
      <a:lvl4pPr marL="1471813">
        <a:defRPr>
          <a:latin typeface="+mn-lt"/>
          <a:ea typeface="+mn-ea"/>
          <a:cs typeface="+mn-cs"/>
        </a:defRPr>
      </a:lvl4pPr>
      <a:lvl5pPr marL="1962417">
        <a:defRPr>
          <a:latin typeface="+mn-lt"/>
          <a:ea typeface="+mn-ea"/>
          <a:cs typeface="+mn-cs"/>
        </a:defRPr>
      </a:lvl5pPr>
      <a:lvl6pPr marL="2453022">
        <a:defRPr>
          <a:latin typeface="+mn-lt"/>
          <a:ea typeface="+mn-ea"/>
          <a:cs typeface="+mn-cs"/>
        </a:defRPr>
      </a:lvl6pPr>
      <a:lvl7pPr marL="2943626">
        <a:defRPr>
          <a:latin typeface="+mn-lt"/>
          <a:ea typeface="+mn-ea"/>
          <a:cs typeface="+mn-cs"/>
        </a:defRPr>
      </a:lvl7pPr>
      <a:lvl8pPr marL="3434230">
        <a:defRPr>
          <a:latin typeface="+mn-lt"/>
          <a:ea typeface="+mn-ea"/>
          <a:cs typeface="+mn-cs"/>
        </a:defRPr>
      </a:lvl8pPr>
      <a:lvl9pPr marL="3924834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90605">
        <a:defRPr>
          <a:latin typeface="+mn-lt"/>
          <a:ea typeface="+mn-ea"/>
          <a:cs typeface="+mn-cs"/>
        </a:defRPr>
      </a:lvl2pPr>
      <a:lvl3pPr marL="981209">
        <a:defRPr>
          <a:latin typeface="+mn-lt"/>
          <a:ea typeface="+mn-ea"/>
          <a:cs typeface="+mn-cs"/>
        </a:defRPr>
      </a:lvl3pPr>
      <a:lvl4pPr marL="1471813">
        <a:defRPr>
          <a:latin typeface="+mn-lt"/>
          <a:ea typeface="+mn-ea"/>
          <a:cs typeface="+mn-cs"/>
        </a:defRPr>
      </a:lvl4pPr>
      <a:lvl5pPr marL="1962417">
        <a:defRPr>
          <a:latin typeface="+mn-lt"/>
          <a:ea typeface="+mn-ea"/>
          <a:cs typeface="+mn-cs"/>
        </a:defRPr>
      </a:lvl5pPr>
      <a:lvl6pPr marL="2453022">
        <a:defRPr>
          <a:latin typeface="+mn-lt"/>
          <a:ea typeface="+mn-ea"/>
          <a:cs typeface="+mn-cs"/>
        </a:defRPr>
      </a:lvl6pPr>
      <a:lvl7pPr marL="2943626">
        <a:defRPr>
          <a:latin typeface="+mn-lt"/>
          <a:ea typeface="+mn-ea"/>
          <a:cs typeface="+mn-cs"/>
        </a:defRPr>
      </a:lvl7pPr>
      <a:lvl8pPr marL="3434230">
        <a:defRPr>
          <a:latin typeface="+mn-lt"/>
          <a:ea typeface="+mn-ea"/>
          <a:cs typeface="+mn-cs"/>
        </a:defRPr>
      </a:lvl8pPr>
      <a:lvl9pPr marL="3924834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Plakat_300x400_Vorlage.indd</dc:title>
  <dc:creator>setup</dc:creator>
  <cp:lastModifiedBy>Evelin Szabo</cp:lastModifiedBy>
  <cp:revision>3</cp:revision>
  <dcterms:created xsi:type="dcterms:W3CDTF">2014-10-30T14:17:39Z</dcterms:created>
  <dcterms:modified xsi:type="dcterms:W3CDTF">2015-07-07T07:04:05Z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