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1233150" cy="15662275"/>
  <p:notesSz cx="10833100" cy="15265400"/>
  <p:defaultTextStyle>
    <a:defPPr>
      <a:defRPr lang="de-DE"/>
    </a:defPPr>
    <a:lvl1pPr marL="0" algn="l" defTabSz="9422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1pPr>
    <a:lvl2pPr marL="471145" algn="l" defTabSz="9422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2pPr>
    <a:lvl3pPr marL="942289" algn="l" defTabSz="9422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3pPr>
    <a:lvl4pPr marL="1413434" algn="l" defTabSz="9422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4pPr>
    <a:lvl5pPr marL="1884578" algn="l" defTabSz="9422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5pPr>
    <a:lvl6pPr marL="2355723" algn="l" defTabSz="9422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6pPr>
    <a:lvl7pPr marL="2826868" algn="l" defTabSz="9422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7pPr>
    <a:lvl8pPr marL="3298012" algn="l" defTabSz="9422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8pPr>
    <a:lvl9pPr marL="3769157" algn="l" defTabSz="9422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242" y="-114"/>
      </p:cViewPr>
      <p:guideLst>
        <p:guide orient="horz" pos="2955"/>
        <p:guide pos="22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694238" cy="7635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6135688" y="0"/>
            <a:ext cx="4694237" cy="7635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AC53FBE-022E-415D-AC55-D881366434A5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363913" y="1144588"/>
            <a:ext cx="4105275" cy="57245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082675" y="7251700"/>
            <a:ext cx="8667750" cy="686911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4500225"/>
            <a:ext cx="4694238" cy="7620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6135688" y="14500225"/>
            <a:ext cx="4694237" cy="7620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D1834B-2C7D-4D4C-A66C-329DBCC7F61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387117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4228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71145" algn="l" defTabSz="94228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42289" algn="l" defTabSz="94228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413434" algn="l" defTabSz="94228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84578" algn="l" defTabSz="94228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355723" algn="l" defTabSz="94228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826868" algn="l" defTabSz="94228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98012" algn="l" defTabSz="94228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769157" algn="l" defTabSz="94228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42980" y="4855305"/>
            <a:ext cx="9553775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85960" y="8770874"/>
            <a:ext cx="786781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61987" y="3602323"/>
            <a:ext cx="4889285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788463" y="3602323"/>
            <a:ext cx="4889285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61987" y="626491"/>
            <a:ext cx="10115761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61987" y="3602323"/>
            <a:ext cx="10115761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821510" y="14565916"/>
            <a:ext cx="3596715" cy="2923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61987" y="14565916"/>
            <a:ext cx="2585138" cy="2923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092610" y="14565916"/>
            <a:ext cx="2585138" cy="2923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71145">
        <a:defRPr>
          <a:latin typeface="+mn-lt"/>
          <a:ea typeface="+mn-ea"/>
          <a:cs typeface="+mn-cs"/>
        </a:defRPr>
      </a:lvl2pPr>
      <a:lvl3pPr marL="942289">
        <a:defRPr>
          <a:latin typeface="+mn-lt"/>
          <a:ea typeface="+mn-ea"/>
          <a:cs typeface="+mn-cs"/>
        </a:defRPr>
      </a:lvl3pPr>
      <a:lvl4pPr marL="1413434">
        <a:defRPr>
          <a:latin typeface="+mn-lt"/>
          <a:ea typeface="+mn-ea"/>
          <a:cs typeface="+mn-cs"/>
        </a:defRPr>
      </a:lvl4pPr>
      <a:lvl5pPr marL="1884578">
        <a:defRPr>
          <a:latin typeface="+mn-lt"/>
          <a:ea typeface="+mn-ea"/>
          <a:cs typeface="+mn-cs"/>
        </a:defRPr>
      </a:lvl5pPr>
      <a:lvl6pPr marL="2355723">
        <a:defRPr>
          <a:latin typeface="+mn-lt"/>
          <a:ea typeface="+mn-ea"/>
          <a:cs typeface="+mn-cs"/>
        </a:defRPr>
      </a:lvl6pPr>
      <a:lvl7pPr marL="2826868">
        <a:defRPr>
          <a:latin typeface="+mn-lt"/>
          <a:ea typeface="+mn-ea"/>
          <a:cs typeface="+mn-cs"/>
        </a:defRPr>
      </a:lvl7pPr>
      <a:lvl8pPr marL="3298012">
        <a:defRPr>
          <a:latin typeface="+mn-lt"/>
          <a:ea typeface="+mn-ea"/>
          <a:cs typeface="+mn-cs"/>
        </a:defRPr>
      </a:lvl8pPr>
      <a:lvl9pPr marL="3769157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71145">
        <a:defRPr>
          <a:latin typeface="+mn-lt"/>
          <a:ea typeface="+mn-ea"/>
          <a:cs typeface="+mn-cs"/>
        </a:defRPr>
      </a:lvl2pPr>
      <a:lvl3pPr marL="942289">
        <a:defRPr>
          <a:latin typeface="+mn-lt"/>
          <a:ea typeface="+mn-ea"/>
          <a:cs typeface="+mn-cs"/>
        </a:defRPr>
      </a:lvl3pPr>
      <a:lvl4pPr marL="1413434">
        <a:defRPr>
          <a:latin typeface="+mn-lt"/>
          <a:ea typeface="+mn-ea"/>
          <a:cs typeface="+mn-cs"/>
        </a:defRPr>
      </a:lvl4pPr>
      <a:lvl5pPr marL="1884578">
        <a:defRPr>
          <a:latin typeface="+mn-lt"/>
          <a:ea typeface="+mn-ea"/>
          <a:cs typeface="+mn-cs"/>
        </a:defRPr>
      </a:lvl5pPr>
      <a:lvl6pPr marL="2355723">
        <a:defRPr>
          <a:latin typeface="+mn-lt"/>
          <a:ea typeface="+mn-ea"/>
          <a:cs typeface="+mn-cs"/>
        </a:defRPr>
      </a:lvl6pPr>
      <a:lvl7pPr marL="2826868">
        <a:defRPr>
          <a:latin typeface="+mn-lt"/>
          <a:ea typeface="+mn-ea"/>
          <a:cs typeface="+mn-cs"/>
        </a:defRPr>
      </a:lvl7pPr>
      <a:lvl8pPr marL="3298012">
        <a:defRPr>
          <a:latin typeface="+mn-lt"/>
          <a:ea typeface="+mn-ea"/>
          <a:cs typeface="+mn-cs"/>
        </a:defRPr>
      </a:lvl8pPr>
      <a:lvl9pPr marL="3769157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Plakat_A3_Vorlage.indd</dc:title>
  <dc:creator>setup</dc:creator>
  <cp:lastModifiedBy>Evelin Szabo</cp:lastModifiedBy>
  <cp:revision>2</cp:revision>
  <dcterms:created xsi:type="dcterms:W3CDTF">2014-10-30T14:00:24Z</dcterms:created>
  <dcterms:modified xsi:type="dcterms:W3CDTF">2015-07-07T07:05:29Z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