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8151475" cy="25347613"/>
  <p:notesSz cx="14389100" cy="20104100"/>
  <p:defaultTextStyle>
    <a:defPPr>
      <a:defRPr lang="de-DE"/>
    </a:defPPr>
    <a:lvl1pPr marL="0" algn="l" defTabSz="576529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1pPr>
    <a:lvl2pPr marL="576529" algn="l" defTabSz="576529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2pPr>
    <a:lvl3pPr marL="1153058" algn="l" defTabSz="576529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3pPr>
    <a:lvl4pPr marL="1729588" algn="l" defTabSz="576529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4pPr>
    <a:lvl5pPr marL="2306117" algn="l" defTabSz="576529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5pPr>
    <a:lvl6pPr marL="2882646" algn="l" defTabSz="576529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6pPr>
    <a:lvl7pPr marL="3459175" algn="l" defTabSz="576529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7pPr>
    <a:lvl8pPr marL="4035704" algn="l" defTabSz="576529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8pPr>
    <a:lvl9pPr marL="4612234" algn="l" defTabSz="576529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2" d="100"/>
          <a:sy n="42" d="100"/>
        </p:scale>
        <p:origin x="-4080" y="-180"/>
      </p:cViewPr>
      <p:guideLst>
        <p:guide orient="horz" pos="3631"/>
        <p:guide pos="272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23570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8150225" y="0"/>
            <a:ext cx="623570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396681-5106-A24D-BA71-5BFB750891C3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495800" y="1508125"/>
            <a:ext cx="5397500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438275" y="9548813"/>
            <a:ext cx="1151255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623570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8150225" y="19096038"/>
            <a:ext cx="623570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9D5864-1D81-974B-AE43-04D6D205291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29452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57652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6529" algn="l" defTabSz="57652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3058" algn="l" defTabSz="57652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9588" algn="l" defTabSz="57652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6117" algn="l" defTabSz="57652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2646" algn="l" defTabSz="57652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9175" algn="l" defTabSz="57652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5704" algn="l" defTabSz="57652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12234" algn="l" defTabSz="57652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361961" y="7857761"/>
            <a:ext cx="15435563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723923" y="14194664"/>
            <a:ext cx="1271164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907974" y="5829952"/>
            <a:ext cx="7899376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9352135" y="5829952"/>
            <a:ext cx="7899376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07974" y="1013905"/>
            <a:ext cx="1634353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07974" y="5829952"/>
            <a:ext cx="1634353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174225" y="23573282"/>
            <a:ext cx="5811035" cy="3539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907974" y="23573282"/>
            <a:ext cx="4176681" cy="3539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3074830" y="23573282"/>
            <a:ext cx="4176681" cy="3539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576529">
        <a:defRPr>
          <a:latin typeface="+mn-lt"/>
          <a:ea typeface="+mn-ea"/>
          <a:cs typeface="+mn-cs"/>
        </a:defRPr>
      </a:lvl2pPr>
      <a:lvl3pPr marL="1153058">
        <a:defRPr>
          <a:latin typeface="+mn-lt"/>
          <a:ea typeface="+mn-ea"/>
          <a:cs typeface="+mn-cs"/>
        </a:defRPr>
      </a:lvl3pPr>
      <a:lvl4pPr marL="1729588">
        <a:defRPr>
          <a:latin typeface="+mn-lt"/>
          <a:ea typeface="+mn-ea"/>
          <a:cs typeface="+mn-cs"/>
        </a:defRPr>
      </a:lvl4pPr>
      <a:lvl5pPr marL="2306117">
        <a:defRPr>
          <a:latin typeface="+mn-lt"/>
          <a:ea typeface="+mn-ea"/>
          <a:cs typeface="+mn-cs"/>
        </a:defRPr>
      </a:lvl5pPr>
      <a:lvl6pPr marL="2882646">
        <a:defRPr>
          <a:latin typeface="+mn-lt"/>
          <a:ea typeface="+mn-ea"/>
          <a:cs typeface="+mn-cs"/>
        </a:defRPr>
      </a:lvl6pPr>
      <a:lvl7pPr marL="3459175">
        <a:defRPr>
          <a:latin typeface="+mn-lt"/>
          <a:ea typeface="+mn-ea"/>
          <a:cs typeface="+mn-cs"/>
        </a:defRPr>
      </a:lvl7pPr>
      <a:lvl8pPr marL="4035704">
        <a:defRPr>
          <a:latin typeface="+mn-lt"/>
          <a:ea typeface="+mn-ea"/>
          <a:cs typeface="+mn-cs"/>
        </a:defRPr>
      </a:lvl8pPr>
      <a:lvl9pPr marL="4612234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576529">
        <a:defRPr>
          <a:latin typeface="+mn-lt"/>
          <a:ea typeface="+mn-ea"/>
          <a:cs typeface="+mn-cs"/>
        </a:defRPr>
      </a:lvl2pPr>
      <a:lvl3pPr marL="1153058">
        <a:defRPr>
          <a:latin typeface="+mn-lt"/>
          <a:ea typeface="+mn-ea"/>
          <a:cs typeface="+mn-cs"/>
        </a:defRPr>
      </a:lvl3pPr>
      <a:lvl4pPr marL="1729588">
        <a:defRPr>
          <a:latin typeface="+mn-lt"/>
          <a:ea typeface="+mn-ea"/>
          <a:cs typeface="+mn-cs"/>
        </a:defRPr>
      </a:lvl4pPr>
      <a:lvl5pPr marL="2306117">
        <a:defRPr>
          <a:latin typeface="+mn-lt"/>
          <a:ea typeface="+mn-ea"/>
          <a:cs typeface="+mn-cs"/>
        </a:defRPr>
      </a:lvl5pPr>
      <a:lvl6pPr marL="2882646">
        <a:defRPr>
          <a:latin typeface="+mn-lt"/>
          <a:ea typeface="+mn-ea"/>
          <a:cs typeface="+mn-cs"/>
        </a:defRPr>
      </a:lvl6pPr>
      <a:lvl7pPr marL="3459175">
        <a:defRPr>
          <a:latin typeface="+mn-lt"/>
          <a:ea typeface="+mn-ea"/>
          <a:cs typeface="+mn-cs"/>
        </a:defRPr>
      </a:lvl7pPr>
      <a:lvl8pPr marL="4035704">
        <a:defRPr>
          <a:latin typeface="+mn-lt"/>
          <a:ea typeface="+mn-ea"/>
          <a:cs typeface="+mn-cs"/>
        </a:defRPr>
      </a:lvl8pPr>
      <a:lvl9pPr marL="4612234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Plakat_500x700_Vorlage.indd</dc:title>
  <dc:creator>setup</dc:creator>
  <cp:lastModifiedBy>Evelin Szabo</cp:lastModifiedBy>
  <cp:revision>2</cp:revision>
  <dcterms:created xsi:type="dcterms:W3CDTF">2014-10-30T14:20:22Z</dcterms:created>
  <dcterms:modified xsi:type="dcterms:W3CDTF">2015-07-06T15:11:38Z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