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21743988" cy="32553275"/>
  <p:notesSz cx="13436600" cy="20104100"/>
  <p:defaultTextStyle>
    <a:defPPr>
      <a:defRPr lang="de-DE"/>
    </a:defPPr>
    <a:lvl1pPr marL="0" algn="l" defTabSz="740115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1pPr>
    <a:lvl2pPr marL="740115" algn="l" defTabSz="740115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2pPr>
    <a:lvl3pPr marL="1480231" algn="l" defTabSz="740115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3pPr>
    <a:lvl4pPr marL="2220346" algn="l" defTabSz="740115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4pPr>
    <a:lvl5pPr marL="2960461" algn="l" defTabSz="740115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5pPr>
    <a:lvl6pPr marL="3700577" algn="l" defTabSz="740115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6pPr>
    <a:lvl7pPr marL="4440692" algn="l" defTabSz="740115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7pPr>
    <a:lvl8pPr marL="5180808" algn="l" defTabSz="740115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8pPr>
    <a:lvl9pPr marL="5920923" algn="l" defTabSz="740115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3" d="100"/>
          <a:sy n="33" d="100"/>
        </p:scale>
        <p:origin x="-4182" y="-90"/>
      </p:cViewPr>
      <p:guideLst>
        <p:guide orient="horz" pos="4663"/>
        <p:guide pos="349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582295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7610475" y="0"/>
            <a:ext cx="582295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F0DAB5-3CF3-A647-80D8-DA917D17CA53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200525" y="1508125"/>
            <a:ext cx="5035550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343025" y="9548813"/>
            <a:ext cx="1075055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582295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7610475" y="19096038"/>
            <a:ext cx="582295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7DCC5A-693D-C841-BBA4-F25C1C6947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034659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40115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1pPr>
    <a:lvl2pPr marL="740115" algn="l" defTabSz="740115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2pPr>
    <a:lvl3pPr marL="1480231" algn="l" defTabSz="740115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3pPr>
    <a:lvl4pPr marL="2220346" algn="l" defTabSz="740115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4pPr>
    <a:lvl5pPr marL="2960461" algn="l" defTabSz="740115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5pPr>
    <a:lvl6pPr marL="3700577" algn="l" defTabSz="740115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6pPr>
    <a:lvl7pPr marL="4440692" algn="l" defTabSz="740115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7pPr>
    <a:lvl8pPr marL="5180808" algn="l" defTabSz="740115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8pPr>
    <a:lvl9pPr marL="5920923" algn="l" defTabSz="740115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630799" y="10091516"/>
            <a:ext cx="1848239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261598" y="18229835"/>
            <a:ext cx="1522079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87200" y="7487254"/>
            <a:ext cx="9458635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1198155" y="7487254"/>
            <a:ext cx="9458635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87200" y="1302131"/>
            <a:ext cx="19569589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87200" y="7487254"/>
            <a:ext cx="19569589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7392956" y="30274548"/>
            <a:ext cx="6958076" cy="44627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87200" y="30274548"/>
            <a:ext cx="5001117" cy="44627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5655671" y="30274548"/>
            <a:ext cx="5001117" cy="44627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740115">
        <a:defRPr>
          <a:latin typeface="+mn-lt"/>
          <a:ea typeface="+mn-ea"/>
          <a:cs typeface="+mn-cs"/>
        </a:defRPr>
      </a:lvl2pPr>
      <a:lvl3pPr marL="1480231">
        <a:defRPr>
          <a:latin typeface="+mn-lt"/>
          <a:ea typeface="+mn-ea"/>
          <a:cs typeface="+mn-cs"/>
        </a:defRPr>
      </a:lvl3pPr>
      <a:lvl4pPr marL="2220346">
        <a:defRPr>
          <a:latin typeface="+mn-lt"/>
          <a:ea typeface="+mn-ea"/>
          <a:cs typeface="+mn-cs"/>
        </a:defRPr>
      </a:lvl4pPr>
      <a:lvl5pPr marL="2960461">
        <a:defRPr>
          <a:latin typeface="+mn-lt"/>
          <a:ea typeface="+mn-ea"/>
          <a:cs typeface="+mn-cs"/>
        </a:defRPr>
      </a:lvl5pPr>
      <a:lvl6pPr marL="3700577">
        <a:defRPr>
          <a:latin typeface="+mn-lt"/>
          <a:ea typeface="+mn-ea"/>
          <a:cs typeface="+mn-cs"/>
        </a:defRPr>
      </a:lvl6pPr>
      <a:lvl7pPr marL="4440692">
        <a:defRPr>
          <a:latin typeface="+mn-lt"/>
          <a:ea typeface="+mn-ea"/>
          <a:cs typeface="+mn-cs"/>
        </a:defRPr>
      </a:lvl7pPr>
      <a:lvl8pPr marL="5180808">
        <a:defRPr>
          <a:latin typeface="+mn-lt"/>
          <a:ea typeface="+mn-ea"/>
          <a:cs typeface="+mn-cs"/>
        </a:defRPr>
      </a:lvl8pPr>
      <a:lvl9pPr marL="5920923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740115">
        <a:defRPr>
          <a:latin typeface="+mn-lt"/>
          <a:ea typeface="+mn-ea"/>
          <a:cs typeface="+mn-cs"/>
        </a:defRPr>
      </a:lvl2pPr>
      <a:lvl3pPr marL="1480231">
        <a:defRPr>
          <a:latin typeface="+mn-lt"/>
          <a:ea typeface="+mn-ea"/>
          <a:cs typeface="+mn-cs"/>
        </a:defRPr>
      </a:lvl3pPr>
      <a:lvl4pPr marL="2220346">
        <a:defRPr>
          <a:latin typeface="+mn-lt"/>
          <a:ea typeface="+mn-ea"/>
          <a:cs typeface="+mn-cs"/>
        </a:defRPr>
      </a:lvl4pPr>
      <a:lvl5pPr marL="2960461">
        <a:defRPr>
          <a:latin typeface="+mn-lt"/>
          <a:ea typeface="+mn-ea"/>
          <a:cs typeface="+mn-cs"/>
        </a:defRPr>
      </a:lvl5pPr>
      <a:lvl6pPr marL="3700577">
        <a:defRPr>
          <a:latin typeface="+mn-lt"/>
          <a:ea typeface="+mn-ea"/>
          <a:cs typeface="+mn-cs"/>
        </a:defRPr>
      </a:lvl6pPr>
      <a:lvl7pPr marL="4440692">
        <a:defRPr>
          <a:latin typeface="+mn-lt"/>
          <a:ea typeface="+mn-ea"/>
          <a:cs typeface="+mn-cs"/>
        </a:defRPr>
      </a:lvl7pPr>
      <a:lvl8pPr marL="5180808">
        <a:defRPr>
          <a:latin typeface="+mn-lt"/>
          <a:ea typeface="+mn-ea"/>
          <a:cs typeface="+mn-cs"/>
        </a:defRPr>
      </a:lvl8pPr>
      <a:lvl9pPr marL="5920923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Plakat_600x900_Vorlage.indd</dc:title>
  <dc:creator>setup</dc:creator>
  <cp:lastModifiedBy>Evelin Szabo</cp:lastModifiedBy>
  <cp:revision>2</cp:revision>
  <dcterms:created xsi:type="dcterms:W3CDTF">2014-10-30T14:28:12Z</dcterms:created>
  <dcterms:modified xsi:type="dcterms:W3CDTF">2015-07-06T15:11:51Z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