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5270163" cy="21534438"/>
  <p:notesSz cx="14249400" cy="20104100"/>
  <p:defaultTextStyle>
    <a:defPPr>
      <a:defRPr lang="de-DE"/>
    </a:defPPr>
    <a:lvl1pPr marL="0" algn="l" defTabSz="489798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1pPr>
    <a:lvl2pPr marL="489798" algn="l" defTabSz="489798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2pPr>
    <a:lvl3pPr marL="979597" algn="l" defTabSz="489798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3pPr>
    <a:lvl4pPr marL="1469395" algn="l" defTabSz="489798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4pPr>
    <a:lvl5pPr marL="1959193" algn="l" defTabSz="489798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5pPr>
    <a:lvl6pPr marL="2448992" algn="l" defTabSz="489798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6pPr>
    <a:lvl7pPr marL="2938790" algn="l" defTabSz="489798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7pPr>
    <a:lvl8pPr marL="3428589" algn="l" defTabSz="489798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8pPr>
    <a:lvl9pPr marL="3918387" algn="l" defTabSz="489798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4056" y="-114"/>
      </p:cViewPr>
      <p:guideLst>
        <p:guide orient="horz" pos="3085"/>
        <p:guide pos="231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175375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8070850" y="0"/>
            <a:ext cx="6175375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C06307-8A4B-C843-A3EA-CD5E407AC51B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452938" y="1508125"/>
            <a:ext cx="5343525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425575" y="9548813"/>
            <a:ext cx="1139825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6175375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8070850" y="19096038"/>
            <a:ext cx="6175375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0B8F0A0-8551-AA4F-B22B-C7FA7E79E3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850240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8979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489798" algn="l" defTabSz="48979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979597" algn="l" defTabSz="48979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469395" algn="l" defTabSz="48979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959193" algn="l" defTabSz="48979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2448992" algn="l" defTabSz="48979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938790" algn="l" defTabSz="48979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3428589" algn="l" defTabSz="48979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3918387" algn="l" defTabSz="48979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45772" y="6675676"/>
            <a:ext cx="12985423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291545" y="12059286"/>
            <a:ext cx="10693878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63848" y="4952921"/>
            <a:ext cx="6645481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867639" y="4952921"/>
            <a:ext cx="6645481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63848" y="861378"/>
            <a:ext cx="13749271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63848" y="4952921"/>
            <a:ext cx="13749271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194169" y="20027029"/>
            <a:ext cx="4888630" cy="2923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63848" y="20027029"/>
            <a:ext cx="3513702" cy="2923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999417" y="20027029"/>
            <a:ext cx="3513702" cy="2923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89798">
        <a:defRPr>
          <a:latin typeface="+mn-lt"/>
          <a:ea typeface="+mn-ea"/>
          <a:cs typeface="+mn-cs"/>
        </a:defRPr>
      </a:lvl2pPr>
      <a:lvl3pPr marL="979597">
        <a:defRPr>
          <a:latin typeface="+mn-lt"/>
          <a:ea typeface="+mn-ea"/>
          <a:cs typeface="+mn-cs"/>
        </a:defRPr>
      </a:lvl3pPr>
      <a:lvl4pPr marL="1469395">
        <a:defRPr>
          <a:latin typeface="+mn-lt"/>
          <a:ea typeface="+mn-ea"/>
          <a:cs typeface="+mn-cs"/>
        </a:defRPr>
      </a:lvl4pPr>
      <a:lvl5pPr marL="1959193">
        <a:defRPr>
          <a:latin typeface="+mn-lt"/>
          <a:ea typeface="+mn-ea"/>
          <a:cs typeface="+mn-cs"/>
        </a:defRPr>
      </a:lvl5pPr>
      <a:lvl6pPr marL="2448992">
        <a:defRPr>
          <a:latin typeface="+mn-lt"/>
          <a:ea typeface="+mn-ea"/>
          <a:cs typeface="+mn-cs"/>
        </a:defRPr>
      </a:lvl6pPr>
      <a:lvl7pPr marL="2938790">
        <a:defRPr>
          <a:latin typeface="+mn-lt"/>
          <a:ea typeface="+mn-ea"/>
          <a:cs typeface="+mn-cs"/>
        </a:defRPr>
      </a:lvl7pPr>
      <a:lvl8pPr marL="3428589">
        <a:defRPr>
          <a:latin typeface="+mn-lt"/>
          <a:ea typeface="+mn-ea"/>
          <a:cs typeface="+mn-cs"/>
        </a:defRPr>
      </a:lvl8pPr>
      <a:lvl9pPr marL="3918387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89798">
        <a:defRPr>
          <a:latin typeface="+mn-lt"/>
          <a:ea typeface="+mn-ea"/>
          <a:cs typeface="+mn-cs"/>
        </a:defRPr>
      </a:lvl2pPr>
      <a:lvl3pPr marL="979597">
        <a:defRPr>
          <a:latin typeface="+mn-lt"/>
          <a:ea typeface="+mn-ea"/>
          <a:cs typeface="+mn-cs"/>
        </a:defRPr>
      </a:lvl3pPr>
      <a:lvl4pPr marL="1469395">
        <a:defRPr>
          <a:latin typeface="+mn-lt"/>
          <a:ea typeface="+mn-ea"/>
          <a:cs typeface="+mn-cs"/>
        </a:defRPr>
      </a:lvl4pPr>
      <a:lvl5pPr marL="1959193">
        <a:defRPr>
          <a:latin typeface="+mn-lt"/>
          <a:ea typeface="+mn-ea"/>
          <a:cs typeface="+mn-cs"/>
        </a:defRPr>
      </a:lvl5pPr>
      <a:lvl6pPr marL="2448992">
        <a:defRPr>
          <a:latin typeface="+mn-lt"/>
          <a:ea typeface="+mn-ea"/>
          <a:cs typeface="+mn-cs"/>
        </a:defRPr>
      </a:lvl6pPr>
      <a:lvl7pPr marL="2938790">
        <a:defRPr>
          <a:latin typeface="+mn-lt"/>
          <a:ea typeface="+mn-ea"/>
          <a:cs typeface="+mn-cs"/>
        </a:defRPr>
      </a:lvl7pPr>
      <a:lvl8pPr marL="3428589">
        <a:defRPr>
          <a:latin typeface="+mn-lt"/>
          <a:ea typeface="+mn-ea"/>
          <a:cs typeface="+mn-cs"/>
        </a:defRPr>
      </a:lvl8pPr>
      <a:lvl9pPr marL="3918387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Plakat_A2_Vorlage.indd</dc:title>
  <dc:creator>setup</dc:creator>
  <cp:lastModifiedBy>Evelin Szabo</cp:lastModifiedBy>
  <cp:revision>2</cp:revision>
  <dcterms:created xsi:type="dcterms:W3CDTF">2014-10-30T14:02:59Z</dcterms:created>
  <dcterms:modified xsi:type="dcterms:W3CDTF">2015-07-06T15:13:28Z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