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33100" cy="15265400"/>
  <p:notesSz cx="10833100" cy="15265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29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94238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135688" y="0"/>
            <a:ext cx="4694237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29F5D-E4AD-4FB4-88B2-EBD51CC14772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84550" y="1144588"/>
            <a:ext cx="4064000" cy="5724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82675" y="7251700"/>
            <a:ext cx="8667750" cy="686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4500225"/>
            <a:ext cx="4694238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35688" y="14500225"/>
            <a:ext cx="4694237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79260-966F-4AD5-AF11-E168CA2AD9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7806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4732274"/>
            <a:ext cx="9213533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8548624"/>
            <a:ext cx="7587615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1972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82316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610616"/>
            <a:ext cx="9755505" cy="2442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3511042"/>
            <a:ext cx="9755505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85413" y="14196822"/>
            <a:ext cx="346862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1972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04404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Plakat_A3_Vorlage.indd</dc:title>
  <dc:creator>setup</dc:creator>
  <cp:lastModifiedBy>Evelin Szabo</cp:lastModifiedBy>
  <cp:revision>1</cp:revision>
  <dcterms:created xsi:type="dcterms:W3CDTF">2014-10-30T14:00:24Z</dcterms:created>
  <dcterms:modified xsi:type="dcterms:W3CDTF">2015-07-06T15:13:43Z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