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20104100" cy="6705600"/>
  <p:notesSz cx="20104100" cy="67056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132" y="-139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8712200" cy="3349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1387138" y="0"/>
            <a:ext cx="8712200" cy="3349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F855D8-37BB-4F28-B207-19E6791DFF1B}" type="datetimeFigureOut">
              <a:rPr lang="de-AT" smtClean="0"/>
              <a:t>06.07.2015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281738" y="503238"/>
            <a:ext cx="7540625" cy="25146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009775" y="3184525"/>
            <a:ext cx="16084550" cy="30178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6369050"/>
            <a:ext cx="8712200" cy="3349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1387138" y="6369050"/>
            <a:ext cx="8712200" cy="3349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C49590C-7962-4928-A11A-16C329F95CD4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2762822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07807" y="2078736"/>
            <a:ext cx="17088486" cy="140817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3755136"/>
            <a:ext cx="14072870" cy="16764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05205" y="1542288"/>
            <a:ext cx="8745284" cy="442569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353611" y="1542288"/>
            <a:ext cx="8745284" cy="442569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0035291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10035291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852136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3" y="26002"/>
                </a:lnTo>
                <a:lnTo>
                  <a:pt x="33503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852136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3" y="26002"/>
                </a:lnTo>
                <a:lnTo>
                  <a:pt x="33503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3501459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5">
                <a:moveTo>
                  <a:pt x="26002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6"/>
                </a:lnTo>
                <a:lnTo>
                  <a:pt x="26002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2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501459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5">
                <a:moveTo>
                  <a:pt x="26002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6"/>
                </a:lnTo>
                <a:lnTo>
                  <a:pt x="26002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2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50784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5">
                <a:moveTo>
                  <a:pt x="26002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6"/>
                </a:lnTo>
                <a:lnTo>
                  <a:pt x="26002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2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50784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5">
                <a:moveTo>
                  <a:pt x="26002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6"/>
                </a:lnTo>
                <a:lnTo>
                  <a:pt x="26002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2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3218445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13218445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16569123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bk object 27"/>
          <p:cNvSpPr/>
          <p:nvPr/>
        </p:nvSpPr>
        <p:spPr>
          <a:xfrm>
            <a:off x="16569123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bk object 28"/>
          <p:cNvSpPr/>
          <p:nvPr/>
        </p:nvSpPr>
        <p:spPr>
          <a:xfrm>
            <a:off x="19919799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3" y="26002"/>
                </a:lnTo>
                <a:lnTo>
                  <a:pt x="33503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bk object 29"/>
          <p:cNvSpPr/>
          <p:nvPr/>
        </p:nvSpPr>
        <p:spPr>
          <a:xfrm>
            <a:off x="19919799" y="150905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5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6"/>
                </a:lnTo>
                <a:lnTo>
                  <a:pt x="26000" y="33506"/>
                </a:lnTo>
                <a:lnTo>
                  <a:pt x="33503" y="26002"/>
                </a:lnTo>
                <a:lnTo>
                  <a:pt x="33503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bk object 30"/>
          <p:cNvSpPr/>
          <p:nvPr/>
        </p:nvSpPr>
        <p:spPr>
          <a:xfrm>
            <a:off x="10035293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4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8"/>
                </a:lnTo>
                <a:lnTo>
                  <a:pt x="26000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bk object 31"/>
          <p:cNvSpPr/>
          <p:nvPr/>
        </p:nvSpPr>
        <p:spPr>
          <a:xfrm>
            <a:off x="10035293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4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8"/>
                </a:lnTo>
                <a:lnTo>
                  <a:pt x="26000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bk object 32"/>
          <p:cNvSpPr/>
          <p:nvPr/>
        </p:nvSpPr>
        <p:spPr>
          <a:xfrm>
            <a:off x="6852139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4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8"/>
                </a:lnTo>
                <a:lnTo>
                  <a:pt x="26000" y="33508"/>
                </a:lnTo>
                <a:lnTo>
                  <a:pt x="33503" y="26002"/>
                </a:lnTo>
                <a:lnTo>
                  <a:pt x="33503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bk object 33"/>
          <p:cNvSpPr/>
          <p:nvPr/>
        </p:nvSpPr>
        <p:spPr>
          <a:xfrm>
            <a:off x="6852139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4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8"/>
                </a:lnTo>
                <a:lnTo>
                  <a:pt x="26000" y="33508"/>
                </a:lnTo>
                <a:lnTo>
                  <a:pt x="33503" y="26002"/>
                </a:lnTo>
                <a:lnTo>
                  <a:pt x="33503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bk object 34"/>
          <p:cNvSpPr/>
          <p:nvPr/>
        </p:nvSpPr>
        <p:spPr>
          <a:xfrm>
            <a:off x="3501461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4">
                <a:moveTo>
                  <a:pt x="26002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8"/>
                </a:lnTo>
                <a:lnTo>
                  <a:pt x="26002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2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bk object 35"/>
          <p:cNvSpPr/>
          <p:nvPr/>
        </p:nvSpPr>
        <p:spPr>
          <a:xfrm>
            <a:off x="3501461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4" h="33654">
                <a:moveTo>
                  <a:pt x="26002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8"/>
                </a:lnTo>
                <a:lnTo>
                  <a:pt x="26002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2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bk object 36"/>
          <p:cNvSpPr/>
          <p:nvPr/>
        </p:nvSpPr>
        <p:spPr>
          <a:xfrm>
            <a:off x="150788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8"/>
                </a:lnTo>
                <a:lnTo>
                  <a:pt x="26000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bk object 37"/>
          <p:cNvSpPr/>
          <p:nvPr/>
        </p:nvSpPr>
        <p:spPr>
          <a:xfrm>
            <a:off x="150788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8"/>
                </a:lnTo>
                <a:lnTo>
                  <a:pt x="26000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bk object 38"/>
          <p:cNvSpPr/>
          <p:nvPr/>
        </p:nvSpPr>
        <p:spPr>
          <a:xfrm>
            <a:off x="13218448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8"/>
                </a:lnTo>
                <a:lnTo>
                  <a:pt x="26000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bk object 39"/>
          <p:cNvSpPr/>
          <p:nvPr/>
        </p:nvSpPr>
        <p:spPr>
          <a:xfrm>
            <a:off x="13218448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8"/>
                </a:lnTo>
                <a:lnTo>
                  <a:pt x="26000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bk object 40"/>
          <p:cNvSpPr/>
          <p:nvPr/>
        </p:nvSpPr>
        <p:spPr>
          <a:xfrm>
            <a:off x="16569125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8"/>
                </a:lnTo>
                <a:lnTo>
                  <a:pt x="26000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bk object 41"/>
          <p:cNvSpPr/>
          <p:nvPr/>
        </p:nvSpPr>
        <p:spPr>
          <a:xfrm>
            <a:off x="16569125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5" y="0"/>
                </a:lnTo>
                <a:lnTo>
                  <a:pt x="0" y="7505"/>
                </a:lnTo>
                <a:lnTo>
                  <a:pt x="0" y="26002"/>
                </a:lnTo>
                <a:lnTo>
                  <a:pt x="7505" y="33508"/>
                </a:lnTo>
                <a:lnTo>
                  <a:pt x="26000" y="33508"/>
                </a:lnTo>
                <a:lnTo>
                  <a:pt x="33506" y="26002"/>
                </a:lnTo>
                <a:lnTo>
                  <a:pt x="33506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bk object 42"/>
          <p:cNvSpPr/>
          <p:nvPr/>
        </p:nvSpPr>
        <p:spPr>
          <a:xfrm>
            <a:off x="19919799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8"/>
                </a:lnTo>
                <a:lnTo>
                  <a:pt x="26000" y="33508"/>
                </a:lnTo>
                <a:lnTo>
                  <a:pt x="33508" y="26002"/>
                </a:lnTo>
                <a:lnTo>
                  <a:pt x="33508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bk object 43"/>
          <p:cNvSpPr/>
          <p:nvPr/>
        </p:nvSpPr>
        <p:spPr>
          <a:xfrm>
            <a:off x="19919799" y="6516969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3" y="0"/>
                </a:lnTo>
                <a:lnTo>
                  <a:pt x="0" y="7505"/>
                </a:lnTo>
                <a:lnTo>
                  <a:pt x="0" y="26002"/>
                </a:lnTo>
                <a:lnTo>
                  <a:pt x="7503" y="33508"/>
                </a:lnTo>
                <a:lnTo>
                  <a:pt x="26000" y="33508"/>
                </a:lnTo>
                <a:lnTo>
                  <a:pt x="33508" y="26002"/>
                </a:lnTo>
                <a:lnTo>
                  <a:pt x="33508" y="7505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bk object 44"/>
          <p:cNvSpPr/>
          <p:nvPr/>
        </p:nvSpPr>
        <p:spPr>
          <a:xfrm>
            <a:off x="150898" y="3333938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5" y="0"/>
                </a:lnTo>
                <a:lnTo>
                  <a:pt x="0" y="7503"/>
                </a:lnTo>
                <a:lnTo>
                  <a:pt x="0" y="26000"/>
                </a:lnTo>
                <a:lnTo>
                  <a:pt x="7505" y="33506"/>
                </a:lnTo>
                <a:lnTo>
                  <a:pt x="26000" y="33506"/>
                </a:lnTo>
                <a:lnTo>
                  <a:pt x="33506" y="26000"/>
                </a:lnTo>
                <a:lnTo>
                  <a:pt x="33506" y="7503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bk object 45"/>
          <p:cNvSpPr/>
          <p:nvPr/>
        </p:nvSpPr>
        <p:spPr>
          <a:xfrm>
            <a:off x="150898" y="3333938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5" y="0"/>
                </a:lnTo>
                <a:lnTo>
                  <a:pt x="0" y="7503"/>
                </a:lnTo>
                <a:lnTo>
                  <a:pt x="0" y="26000"/>
                </a:lnTo>
                <a:lnTo>
                  <a:pt x="7505" y="33506"/>
                </a:lnTo>
                <a:lnTo>
                  <a:pt x="26000" y="33506"/>
                </a:lnTo>
                <a:lnTo>
                  <a:pt x="33506" y="26000"/>
                </a:lnTo>
                <a:lnTo>
                  <a:pt x="33506" y="7503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bk object 46"/>
          <p:cNvSpPr/>
          <p:nvPr/>
        </p:nvSpPr>
        <p:spPr>
          <a:xfrm>
            <a:off x="19919689" y="3333938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3" y="0"/>
                </a:lnTo>
                <a:lnTo>
                  <a:pt x="0" y="7503"/>
                </a:lnTo>
                <a:lnTo>
                  <a:pt x="0" y="26000"/>
                </a:lnTo>
                <a:lnTo>
                  <a:pt x="7503" y="33506"/>
                </a:lnTo>
                <a:lnTo>
                  <a:pt x="26000" y="33506"/>
                </a:lnTo>
                <a:lnTo>
                  <a:pt x="33508" y="26000"/>
                </a:lnTo>
                <a:lnTo>
                  <a:pt x="33508" y="7503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bk object 47"/>
          <p:cNvSpPr/>
          <p:nvPr/>
        </p:nvSpPr>
        <p:spPr>
          <a:xfrm>
            <a:off x="19919689" y="3333938"/>
            <a:ext cx="33655" cy="33655"/>
          </a:xfrm>
          <a:custGeom>
            <a:avLst/>
            <a:gdLst/>
            <a:ahLst/>
            <a:cxnLst/>
            <a:rect l="l" t="t" r="r" b="b"/>
            <a:pathLst>
              <a:path w="33655" h="33654">
                <a:moveTo>
                  <a:pt x="26000" y="0"/>
                </a:moveTo>
                <a:lnTo>
                  <a:pt x="7503" y="0"/>
                </a:lnTo>
                <a:lnTo>
                  <a:pt x="0" y="7503"/>
                </a:lnTo>
                <a:lnTo>
                  <a:pt x="0" y="26000"/>
                </a:lnTo>
                <a:lnTo>
                  <a:pt x="7503" y="33506"/>
                </a:lnTo>
                <a:lnTo>
                  <a:pt x="26000" y="33506"/>
                </a:lnTo>
                <a:lnTo>
                  <a:pt x="33508" y="26000"/>
                </a:lnTo>
                <a:lnTo>
                  <a:pt x="33508" y="7503"/>
                </a:lnTo>
                <a:lnTo>
                  <a:pt x="26000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05205" y="268224"/>
            <a:ext cx="18093690" cy="107289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1542288"/>
            <a:ext cx="18093690" cy="442569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35394" y="6236208"/>
            <a:ext cx="6433312" cy="335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05205" y="6236208"/>
            <a:ext cx="4623943" cy="335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474953" y="6236208"/>
            <a:ext cx="4623943" cy="335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Banner_3x1m_Vorlage.indd</dc:title>
  <dc:creator>setup</dc:creator>
  <cp:lastModifiedBy>Evelin Szabo</cp:lastModifiedBy>
  <cp:revision>1</cp:revision>
  <dcterms:created xsi:type="dcterms:W3CDTF">2014-10-24T10:00:34Z</dcterms:created>
  <dcterms:modified xsi:type="dcterms:W3CDTF">2015-07-06T15:41:32Z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2014-10-24T00:00:00Z</vt:filetime>
  </property>
  <property fmtid="{D5CDD505-2E9C-101B-9397-08002B2CF9AE}" pid="3" name="LastSaved">
    <vt:filetime>2014-10-24T00:00:00Z</vt:filetime>
  </property>
</Properties>
</file>