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3924300" cy="5492750"/>
  <p:notesSz cx="3924300" cy="54927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97" d="100"/>
          <a:sy n="197" d="100"/>
        </p:scale>
        <p:origin x="-4818" y="-10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1700213" cy="2746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2222500" y="0"/>
            <a:ext cx="1700213" cy="2746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B1D4A0F-8F6D-44A9-98A7-633AB1E5262D}" type="datetimeFigureOut">
              <a:rPr lang="de-AT" smtClean="0"/>
              <a:t>06.07.2015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227138" y="412750"/>
            <a:ext cx="1470025" cy="20589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392113" y="2609850"/>
            <a:ext cx="3140075" cy="24717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5216525"/>
            <a:ext cx="1700213" cy="2746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2222500" y="5216525"/>
            <a:ext cx="1700213" cy="2746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B2BC450-32BD-4BA6-8D47-DFF808AEF92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3936082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1702752"/>
            <a:ext cx="3335655" cy="11534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3075940"/>
            <a:ext cx="2747010" cy="13731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1263332"/>
            <a:ext cx="1707070" cy="36252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1263332"/>
            <a:ext cx="1707070" cy="36252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219710"/>
            <a:ext cx="3531870" cy="8788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1263332"/>
            <a:ext cx="3531870" cy="36252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5108257"/>
            <a:ext cx="1255776" cy="2746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5108257"/>
            <a:ext cx="902589" cy="2746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5108257"/>
            <a:ext cx="902589" cy="2746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Flyer_A6_Vorlage.indd</dc:title>
  <dc:creator>setup</dc:creator>
  <cp:lastModifiedBy>Evelin Szabo</cp:lastModifiedBy>
  <cp:revision>1</cp:revision>
  <dcterms:created xsi:type="dcterms:W3CDTF">2014-10-24T10:02:25Z</dcterms:created>
  <dcterms:modified xsi:type="dcterms:W3CDTF">2015-07-06T15:42:13Z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2014-10-24T00:00:00Z</vt:filetime>
  </property>
  <property fmtid="{D5CDD505-2E9C-101B-9397-08002B2CF9AE}" pid="3" name="LastSaved">
    <vt:filetime>2014-10-24T00:00:00Z</vt:filetime>
  </property>
</Properties>
</file>