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0833100" cy="15265400"/>
  <p:notesSz cx="10833100" cy="15265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4290" y="-10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694238" cy="7635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6135688" y="0"/>
            <a:ext cx="4694237" cy="7635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009921-6FF4-454A-BDBE-5234146C7975}" type="datetimeFigureOut">
              <a:rPr lang="de-AT" smtClean="0"/>
              <a:t>06.07.2015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3384550" y="1144588"/>
            <a:ext cx="4064000" cy="57245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082675" y="7251700"/>
            <a:ext cx="8667750" cy="686911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4500225"/>
            <a:ext cx="4694238" cy="7620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6135688" y="14500225"/>
            <a:ext cx="4694237" cy="7620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0F94DB2-6901-4F7F-9087-E8936D665963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829412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12958" y="4732274"/>
            <a:ext cx="9213533" cy="32057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25917" y="8548624"/>
            <a:ext cx="7587615" cy="3816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41972" y="3511042"/>
            <a:ext cx="4715161" cy="100751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582316" y="3511042"/>
            <a:ext cx="4715161" cy="100751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41972" y="610616"/>
            <a:ext cx="9755505" cy="24424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41972" y="3511042"/>
            <a:ext cx="9755505" cy="100751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685413" y="14196822"/>
            <a:ext cx="3468624" cy="7632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41972" y="14196822"/>
            <a:ext cx="2493073" cy="7632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804404" y="14196822"/>
            <a:ext cx="2493073" cy="7632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Flyer_A3_Vorlage.indd</dc:title>
  <dc:creator>setup</dc:creator>
  <cp:lastModifiedBy>Evelin Szabo</cp:lastModifiedBy>
  <cp:revision>1</cp:revision>
  <dcterms:created xsi:type="dcterms:W3CDTF">2014-10-24T10:01:29Z</dcterms:created>
  <dcterms:modified xsi:type="dcterms:W3CDTF">2015-07-06T15:41:58Z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2014-10-24T00:00:00Z</vt:filetime>
  </property>
  <property fmtid="{D5CDD505-2E9C-101B-9397-08002B2CF9AE}" pid="3" name="LastSaved">
    <vt:filetime>2014-10-24T00:00:00Z</vt:filetime>
  </property>
</Properties>
</file>