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33100" cy="15265400"/>
  <p:notesSz cx="10833100" cy="15265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29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09921-6FF4-454A-BDBE-5234146C7975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1144588"/>
            <a:ext cx="4064000" cy="5724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7251700"/>
            <a:ext cx="8667750" cy="686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4500225"/>
            <a:ext cx="4694238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14500225"/>
            <a:ext cx="4694237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94DB2-6901-4F7F-9087-E8936D66596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4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Flyer_A3_Vorlage.indd</dc:title>
  <dc:creator>setup</dc:creator>
  <cp:lastModifiedBy>Evelin Szabo</cp:lastModifiedBy>
  <cp:revision>1</cp:revision>
  <dcterms:created xsi:type="dcterms:W3CDTF">2014-10-24T10:01:29Z</dcterms:created>
  <dcterms:modified xsi:type="dcterms:W3CDTF">2015-07-06T15:41:58Z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