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3676650" cy="691356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57" d="100"/>
          <a:sy n="157" d="100"/>
        </p:scale>
        <p:origin x="-5400" y="-78"/>
      </p:cViewPr>
      <p:guideLst>
        <p:guide orient="horz" pos="2178"/>
        <p:guide pos="115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75750" y="2147686"/>
            <a:ext cx="3125153" cy="1481935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551499" y="3917687"/>
            <a:ext cx="2573655" cy="1766799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454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0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2665571" y="276864"/>
            <a:ext cx="827246" cy="5898934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83834" y="276864"/>
            <a:ext cx="2420461" cy="5898934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9859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300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90431" y="4442605"/>
            <a:ext cx="3125153" cy="1373111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90431" y="2930264"/>
            <a:ext cx="3125153" cy="1512341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62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83832" y="1613166"/>
            <a:ext cx="1623854" cy="456263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868964" y="1613166"/>
            <a:ext cx="1623854" cy="456263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877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83833" y="1547551"/>
            <a:ext cx="1624492" cy="64494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83833" y="2192495"/>
            <a:ext cx="1624492" cy="398330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867688" y="1547551"/>
            <a:ext cx="1625130" cy="64494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867688" y="2192495"/>
            <a:ext cx="1625130" cy="3983301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7202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3576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481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83833" y="275262"/>
            <a:ext cx="1209593" cy="117146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437469" y="275263"/>
            <a:ext cx="2055349" cy="59005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83833" y="1446728"/>
            <a:ext cx="1209593" cy="472907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87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0649" y="4839494"/>
            <a:ext cx="2205990" cy="57133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720649" y="617740"/>
            <a:ext cx="2205990" cy="41481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720649" y="5410824"/>
            <a:ext cx="2205990" cy="81138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345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83834" y="276863"/>
            <a:ext cx="3308985" cy="11522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83834" y="1613166"/>
            <a:ext cx="3308985" cy="45626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83834" y="6407848"/>
            <a:ext cx="857885" cy="3680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256190" y="6407848"/>
            <a:ext cx="1164273" cy="3680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2634934" y="6407848"/>
            <a:ext cx="857885" cy="3680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24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Bild 5" descr="100x200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672076" cy="69135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05908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100x200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672076" cy="69135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285650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4</cp:revision>
  <dcterms:created xsi:type="dcterms:W3CDTF">2014-11-21T11:07:13Z</dcterms:created>
  <dcterms:modified xsi:type="dcterms:W3CDTF">2015-07-07T07:21:41Z</dcterms:modified>
</cp:coreProperties>
</file>

<file path=docProps/thumbnail.jpeg>
</file>