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6" r:id="rId3"/>
  </p:sldIdLst>
  <p:sldSz cx="5111750" cy="7672388"/>
  <p:notesSz cx="6858000" cy="9144000"/>
  <p:defaultTextStyle>
    <a:defPPr>
      <a:defRPr lang="de-DE"/>
    </a:defPPr>
    <a:lvl1pPr marL="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1pPr>
    <a:lvl2pPr marL="51709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2pPr>
    <a:lvl3pPr marL="103418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3pPr>
    <a:lvl4pPr marL="1551280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4pPr>
    <a:lvl5pPr marL="2068373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5pPr>
    <a:lvl6pPr marL="258546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6pPr>
    <a:lvl7pPr marL="3102559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7pPr>
    <a:lvl8pPr marL="3619652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8pPr>
    <a:lvl9pPr marL="4136746" algn="l" defTabSz="517093" rtl="0" eaLnBrk="1" latinLnBrk="0" hangingPunct="1">
      <a:defRPr sz="2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41" d="100"/>
          <a:sy n="141" d="100"/>
        </p:scale>
        <p:origin x="-4848" y="-108"/>
      </p:cViewPr>
      <p:guideLst>
        <p:guide orient="horz" pos="2417"/>
        <p:guide pos="161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83384" y="2383415"/>
            <a:ext cx="4344988" cy="1644591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766766" y="4347690"/>
            <a:ext cx="3578225" cy="196072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1709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341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512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683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58546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025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196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367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3454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14087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706020" y="307253"/>
            <a:ext cx="1150143" cy="6546394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55591" y="307253"/>
            <a:ext cx="3365235" cy="6546394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98594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30031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03796" y="4930221"/>
            <a:ext cx="4344988" cy="1523822"/>
          </a:xfrm>
        </p:spPr>
        <p:txBody>
          <a:bodyPr anchor="t"/>
          <a:lstStyle>
            <a:lvl1pPr algn="l">
              <a:defRPr sz="45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03796" y="3251887"/>
            <a:ext cx="4344988" cy="1678334"/>
          </a:xfrm>
        </p:spPr>
        <p:txBody>
          <a:bodyPr anchor="b"/>
          <a:lstStyle>
            <a:lvl1pPr marL="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1pPr>
            <a:lvl2pPr marL="517093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1034186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55128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206837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5854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310255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61965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41367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4625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55588" y="1790227"/>
            <a:ext cx="2257690" cy="5063421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98475" y="1790227"/>
            <a:ext cx="2257690" cy="5063421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8770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89" y="1717409"/>
            <a:ext cx="2258576" cy="715733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5589" y="2433141"/>
            <a:ext cx="2258576" cy="4420504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2596700" y="1717409"/>
            <a:ext cx="2259464" cy="715733"/>
          </a:xfrm>
        </p:spPr>
        <p:txBody>
          <a:bodyPr anchor="b"/>
          <a:lstStyle>
            <a:lvl1pPr marL="0" indent="0">
              <a:buNone/>
              <a:defRPr sz="2700" b="1"/>
            </a:lvl1pPr>
            <a:lvl2pPr marL="517093" indent="0">
              <a:buNone/>
              <a:defRPr sz="2300" b="1"/>
            </a:lvl2pPr>
            <a:lvl3pPr marL="1034186" indent="0">
              <a:buNone/>
              <a:defRPr sz="2000" b="1"/>
            </a:lvl3pPr>
            <a:lvl4pPr marL="1551280" indent="0">
              <a:buNone/>
              <a:defRPr sz="1800" b="1"/>
            </a:lvl4pPr>
            <a:lvl5pPr marL="2068373" indent="0">
              <a:buNone/>
              <a:defRPr sz="1800" b="1"/>
            </a:lvl5pPr>
            <a:lvl6pPr marL="2585466" indent="0">
              <a:buNone/>
              <a:defRPr sz="1800" b="1"/>
            </a:lvl6pPr>
            <a:lvl7pPr marL="3102559" indent="0">
              <a:buNone/>
              <a:defRPr sz="1800" b="1"/>
            </a:lvl7pPr>
            <a:lvl8pPr marL="3619652" indent="0">
              <a:buNone/>
              <a:defRPr sz="1800" b="1"/>
            </a:lvl8pPr>
            <a:lvl9pPr marL="4136746" indent="0">
              <a:buNone/>
              <a:defRPr sz="18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2596700" y="2433141"/>
            <a:ext cx="2259464" cy="4420504"/>
          </a:xfrm>
        </p:spPr>
        <p:txBody>
          <a:bodyPr/>
          <a:lstStyle>
            <a:lvl1pPr>
              <a:defRPr sz="2700"/>
            </a:lvl1pPr>
            <a:lvl2pPr>
              <a:defRPr sz="23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7202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23576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4812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89" y="305475"/>
            <a:ext cx="1681731" cy="1300044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998555" y="305477"/>
            <a:ext cx="2857609" cy="6548171"/>
          </a:xfrm>
        </p:spPr>
        <p:txBody>
          <a:bodyPr/>
          <a:lstStyle>
            <a:lvl1pPr>
              <a:defRPr sz="3600"/>
            </a:lvl1pPr>
            <a:lvl2pPr>
              <a:defRPr sz="3200"/>
            </a:lvl2pPr>
            <a:lvl3pPr>
              <a:defRPr sz="27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55589" y="1605521"/>
            <a:ext cx="1681731" cy="5248127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1874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1940" y="5370671"/>
            <a:ext cx="3067050" cy="634039"/>
          </a:xfrm>
        </p:spPr>
        <p:txBody>
          <a:bodyPr anchor="b"/>
          <a:lstStyle>
            <a:lvl1pPr algn="l">
              <a:defRPr sz="2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001940" y="685544"/>
            <a:ext cx="3067050" cy="4603433"/>
          </a:xfrm>
        </p:spPr>
        <p:txBody>
          <a:bodyPr/>
          <a:lstStyle>
            <a:lvl1pPr marL="0" indent="0">
              <a:buNone/>
              <a:defRPr sz="3600"/>
            </a:lvl1pPr>
            <a:lvl2pPr marL="517093" indent="0">
              <a:buNone/>
              <a:defRPr sz="3200"/>
            </a:lvl2pPr>
            <a:lvl3pPr marL="1034186" indent="0">
              <a:buNone/>
              <a:defRPr sz="2700"/>
            </a:lvl3pPr>
            <a:lvl4pPr marL="1551280" indent="0">
              <a:buNone/>
              <a:defRPr sz="2300"/>
            </a:lvl4pPr>
            <a:lvl5pPr marL="2068373" indent="0">
              <a:buNone/>
              <a:defRPr sz="2300"/>
            </a:lvl5pPr>
            <a:lvl6pPr marL="2585466" indent="0">
              <a:buNone/>
              <a:defRPr sz="2300"/>
            </a:lvl6pPr>
            <a:lvl7pPr marL="3102559" indent="0">
              <a:buNone/>
              <a:defRPr sz="2300"/>
            </a:lvl7pPr>
            <a:lvl8pPr marL="3619652" indent="0">
              <a:buNone/>
              <a:defRPr sz="2300"/>
            </a:lvl8pPr>
            <a:lvl9pPr marL="4136746" indent="0">
              <a:buNone/>
              <a:defRPr sz="2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1940" y="6004712"/>
            <a:ext cx="3067050" cy="900439"/>
          </a:xfrm>
        </p:spPr>
        <p:txBody>
          <a:bodyPr/>
          <a:lstStyle>
            <a:lvl1pPr marL="0" indent="0">
              <a:buNone/>
              <a:defRPr sz="1600"/>
            </a:lvl1pPr>
            <a:lvl2pPr marL="517093" indent="0">
              <a:buNone/>
              <a:defRPr sz="1400"/>
            </a:lvl2pPr>
            <a:lvl3pPr marL="1034186" indent="0">
              <a:buNone/>
              <a:defRPr sz="1100"/>
            </a:lvl3pPr>
            <a:lvl4pPr marL="1551280" indent="0">
              <a:buNone/>
              <a:defRPr sz="1000"/>
            </a:lvl4pPr>
            <a:lvl5pPr marL="2068373" indent="0">
              <a:buNone/>
              <a:defRPr sz="1000"/>
            </a:lvl5pPr>
            <a:lvl6pPr marL="2585466" indent="0">
              <a:buNone/>
              <a:defRPr sz="1000"/>
            </a:lvl6pPr>
            <a:lvl7pPr marL="3102559" indent="0">
              <a:buNone/>
              <a:defRPr sz="1000"/>
            </a:lvl7pPr>
            <a:lvl8pPr marL="3619652" indent="0">
              <a:buNone/>
              <a:defRPr sz="1000"/>
            </a:lvl8pPr>
            <a:lvl9pPr marL="4136746" indent="0">
              <a:buNone/>
              <a:defRPr sz="10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4345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255589" y="307252"/>
            <a:ext cx="4600575" cy="1278731"/>
          </a:xfrm>
          <a:prstGeom prst="rect">
            <a:avLst/>
          </a:prstGeom>
        </p:spPr>
        <p:txBody>
          <a:bodyPr vert="horz" lIns="103419" tIns="51709" rIns="103419" bIns="51709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89" y="1790227"/>
            <a:ext cx="4600575" cy="5063421"/>
          </a:xfrm>
          <a:prstGeom prst="rect">
            <a:avLst/>
          </a:prstGeom>
        </p:spPr>
        <p:txBody>
          <a:bodyPr vert="horz" lIns="103419" tIns="51709" rIns="103419" bIns="51709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255589" y="7111167"/>
            <a:ext cx="1192741" cy="40848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l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EF182-7FF6-5C44-AF1B-83E812685E24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746518" y="7111167"/>
            <a:ext cx="1618721" cy="40848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3663422" y="7111167"/>
            <a:ext cx="1192741" cy="408484"/>
          </a:xfrm>
          <a:prstGeom prst="rect">
            <a:avLst/>
          </a:prstGeom>
        </p:spPr>
        <p:txBody>
          <a:bodyPr vert="horz" lIns="103419" tIns="51709" rIns="103419" bIns="51709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4405A4-D07C-DE4A-AE24-91BB3D66797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248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17093" rtl="0" eaLnBrk="1" latinLnBrk="0" hangingPunct="1">
        <a:spcBef>
          <a:spcPct val="0"/>
        </a:spcBef>
        <a:buNone/>
        <a:defRPr sz="5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87820" indent="-387820" algn="l" defTabSz="517093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40276" indent="-323183" algn="l" defTabSz="517093" rtl="0" eaLnBrk="1" latinLnBrk="0" hangingPunct="1">
        <a:spcBef>
          <a:spcPct val="20000"/>
        </a:spcBef>
        <a:buFont typeface="Arial"/>
        <a:buChar char="–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292733" indent="-258547" algn="l" defTabSz="517093" rtl="0" eaLnBrk="1" latinLnBrk="0" hangingPunct="1">
        <a:spcBef>
          <a:spcPct val="20000"/>
        </a:spcBef>
        <a:buFont typeface="Arial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809826" indent="-258547" algn="l" defTabSz="517093" rtl="0" eaLnBrk="1" latinLnBrk="0" hangingPunct="1">
        <a:spcBef>
          <a:spcPct val="20000"/>
        </a:spcBef>
        <a:buFont typeface="Arial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26919" indent="-258547" algn="l" defTabSz="517093" rtl="0" eaLnBrk="1" latinLnBrk="0" hangingPunct="1">
        <a:spcBef>
          <a:spcPct val="20000"/>
        </a:spcBef>
        <a:buFont typeface="Arial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44013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61106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878199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395292" indent="-258547" algn="l" defTabSz="517093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1709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3418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551280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68373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8546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3102559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619652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4136746" algn="l" defTabSz="517093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140x200-Hohlsaum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5111750" cy="76682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866161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Bild 4" descr="140x200-Hohlsaum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5111750" cy="766826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905908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6</cp:revision>
  <dcterms:created xsi:type="dcterms:W3CDTF">2014-11-21T11:07:13Z</dcterms:created>
  <dcterms:modified xsi:type="dcterms:W3CDTF">2015-07-07T07:24:03Z</dcterms:modified>
</cp:coreProperties>
</file>

<file path=docProps/thumbnail.jpeg>
</file>