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236913" cy="86407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5982" y="-102"/>
      </p:cViewPr>
      <p:guideLst>
        <p:guide orient="horz" pos="2722"/>
        <p:guide pos="10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2684237"/>
            <a:ext cx="2751376" cy="185216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37" y="4896432"/>
            <a:ext cx="2265839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82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442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1145" y="436039"/>
            <a:ext cx="257380" cy="928882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320" y="436039"/>
            <a:ext cx="719876" cy="928882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4508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674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4" y="5552491"/>
            <a:ext cx="2751376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4" y="3662325"/>
            <a:ext cx="2751376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04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320" y="2540225"/>
            <a:ext cx="488347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99616" y="2540225"/>
            <a:ext cx="488909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06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1934171"/>
            <a:ext cx="143019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2740242"/>
            <a:ext cx="143019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1934171"/>
            <a:ext cx="1430761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2740242"/>
            <a:ext cx="1430761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85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171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031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4031"/>
            <a:ext cx="106492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3" y="344031"/>
            <a:ext cx="1809524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6" y="1808160"/>
            <a:ext cx="106492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8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8" y="6048534"/>
            <a:ext cx="1942148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8" y="772068"/>
            <a:ext cx="1942148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8" y="6762598"/>
            <a:ext cx="1942148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09382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2016179"/>
            <a:ext cx="2913222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6" y="8008708"/>
            <a:ext cx="102502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68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316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7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2</cp:revision>
  <dcterms:created xsi:type="dcterms:W3CDTF">2014-11-24T16:05:06Z</dcterms:created>
  <dcterms:modified xsi:type="dcterms:W3CDTF">2015-07-07T07:25:55Z</dcterms:modified>
</cp:coreProperties>
</file>

<file path=docProps/thumbnail.jpeg>
</file>