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9" r:id="rId3"/>
  </p:sldIdLst>
  <p:sldSz cx="5111750" cy="8713788"/>
  <p:notesSz cx="6858000" cy="9144000"/>
  <p:defaultTextStyle>
    <a:defPPr>
      <a:defRPr lang="de-DE"/>
    </a:defPPr>
    <a:lvl1pPr marL="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1709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3418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5128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6837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8546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102559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619652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13674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5118" y="-102"/>
      </p:cViewPr>
      <p:guideLst>
        <p:guide orient="horz" pos="2745"/>
        <p:guide pos="161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83384" y="2706927"/>
            <a:ext cx="4344988" cy="1867816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766771" y="4937819"/>
            <a:ext cx="3578225" cy="2226857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170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34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51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68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854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025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196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367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454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0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706025" y="348956"/>
            <a:ext cx="1150143" cy="7434960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5592" y="348956"/>
            <a:ext cx="3365235" cy="7434960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9859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300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03796" y="5599416"/>
            <a:ext cx="4344988" cy="1730657"/>
          </a:xfrm>
        </p:spPr>
        <p:txBody>
          <a:bodyPr anchor="t"/>
          <a:lstStyle>
            <a:lvl1pPr algn="l">
              <a:defRPr sz="45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03796" y="3693278"/>
            <a:ext cx="4344988" cy="1906140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1709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103418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5128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6837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5854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025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1965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367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62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55588" y="2033223"/>
            <a:ext cx="2257690" cy="5750698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98475" y="2033223"/>
            <a:ext cx="2257690" cy="5750698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877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89" y="1950520"/>
            <a:ext cx="2258576" cy="812883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5589" y="2763401"/>
            <a:ext cx="2258576" cy="5020513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596700" y="1950520"/>
            <a:ext cx="2259464" cy="812883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596700" y="2763401"/>
            <a:ext cx="2259464" cy="5020513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7202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3576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481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94" y="346940"/>
            <a:ext cx="1681731" cy="1476503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998560" y="346942"/>
            <a:ext cx="2857609" cy="7436978"/>
          </a:xfrm>
        </p:spPr>
        <p:txBody>
          <a:bodyPr/>
          <a:lstStyle>
            <a:lvl1pPr>
              <a:defRPr sz="36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55594" y="1823445"/>
            <a:ext cx="1681731" cy="5960474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87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1940" y="6099652"/>
            <a:ext cx="3067050" cy="720098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001940" y="778596"/>
            <a:ext cx="3067050" cy="5228273"/>
          </a:xfrm>
        </p:spPr>
        <p:txBody>
          <a:bodyPr/>
          <a:lstStyle>
            <a:lvl1pPr marL="0" indent="0">
              <a:buNone/>
              <a:defRPr sz="3600"/>
            </a:lvl1pPr>
            <a:lvl2pPr marL="517093" indent="0">
              <a:buNone/>
              <a:defRPr sz="3200"/>
            </a:lvl2pPr>
            <a:lvl3pPr marL="1034186" indent="0">
              <a:buNone/>
              <a:defRPr sz="2700"/>
            </a:lvl3pPr>
            <a:lvl4pPr marL="1551280" indent="0">
              <a:buNone/>
              <a:defRPr sz="2300"/>
            </a:lvl4pPr>
            <a:lvl5pPr marL="2068373" indent="0">
              <a:buNone/>
              <a:defRPr sz="2300"/>
            </a:lvl5pPr>
            <a:lvl6pPr marL="2585466" indent="0">
              <a:buNone/>
              <a:defRPr sz="2300"/>
            </a:lvl6pPr>
            <a:lvl7pPr marL="3102559" indent="0">
              <a:buNone/>
              <a:defRPr sz="2300"/>
            </a:lvl7pPr>
            <a:lvl8pPr marL="3619652" indent="0">
              <a:buNone/>
              <a:defRPr sz="2300"/>
            </a:lvl8pPr>
            <a:lvl9pPr marL="4136746" indent="0">
              <a:buNone/>
              <a:defRPr sz="2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1940" y="6819754"/>
            <a:ext cx="3067050" cy="1022659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345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55590" y="348958"/>
            <a:ext cx="4600575" cy="1452297"/>
          </a:xfrm>
          <a:prstGeom prst="rect">
            <a:avLst/>
          </a:prstGeom>
        </p:spPr>
        <p:txBody>
          <a:bodyPr vert="horz" lIns="103419" tIns="51709" rIns="103419" bIns="51709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90" y="2033223"/>
            <a:ext cx="4600575" cy="5750698"/>
          </a:xfrm>
          <a:prstGeom prst="rect">
            <a:avLst/>
          </a:prstGeom>
        </p:spPr>
        <p:txBody>
          <a:bodyPr vert="horz" lIns="103419" tIns="51709" rIns="103419" bIns="51709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55591" y="8076390"/>
            <a:ext cx="1192741" cy="463930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746523" y="8076390"/>
            <a:ext cx="1618721" cy="463930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3663427" y="8076390"/>
            <a:ext cx="1192741" cy="463930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24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17093" rtl="0" eaLnBrk="1" latinLnBrk="0" hangingPunct="1">
        <a:spcBef>
          <a:spcPct val="0"/>
        </a:spcBef>
        <a:buNone/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7820" indent="-387820" algn="l" defTabSz="517093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40276" indent="-323183" algn="l" defTabSz="517093" rtl="0" eaLnBrk="1" latinLnBrk="0" hangingPunct="1">
        <a:spcBef>
          <a:spcPct val="20000"/>
        </a:spcBef>
        <a:buFont typeface="Arial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292733" indent="-258547" algn="l" defTabSz="517093" rtl="0" eaLnBrk="1" latinLnBrk="0" hangingPunct="1">
        <a:spcBef>
          <a:spcPct val="20000"/>
        </a:spcBef>
        <a:buFont typeface="Arial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09826" indent="-258547" algn="l" defTabSz="517093" rtl="0" eaLnBrk="1" latinLnBrk="0" hangingPunct="1">
        <a:spcBef>
          <a:spcPct val="20000"/>
        </a:spcBef>
        <a:buFont typeface="Arial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26919" indent="-258547" algn="l" defTabSz="517093" rtl="0" eaLnBrk="1" latinLnBrk="0" hangingPunct="1">
        <a:spcBef>
          <a:spcPct val="20000"/>
        </a:spcBef>
        <a:buFont typeface="Arial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44013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61106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878199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395292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1709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3418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5128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6837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8546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102559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619652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13674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Bild 5" descr="140x250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111750" cy="8712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444836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140x250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111750" cy="8712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426467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11</cp:revision>
  <dcterms:created xsi:type="dcterms:W3CDTF">2014-11-21T11:07:13Z</dcterms:created>
  <dcterms:modified xsi:type="dcterms:W3CDTF">2015-07-07T07:25:13Z</dcterms:modified>
</cp:coreProperties>
</file>

<file path=docProps/thumbnail.jpeg>
</file>