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3236913" cy="864076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5" d="100"/>
          <a:sy n="125" d="100"/>
        </p:scale>
        <p:origin x="-5982" y="-102"/>
      </p:cViewPr>
      <p:guideLst>
        <p:guide orient="horz" pos="2722"/>
        <p:guide pos="10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42769" y="2684237"/>
            <a:ext cx="2751376" cy="1852164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85537" y="4896432"/>
            <a:ext cx="2265839" cy="220819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318298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544425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31145" y="436039"/>
            <a:ext cx="257380" cy="9288820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57320" y="436039"/>
            <a:ext cx="719876" cy="9288820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45086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18674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694" y="5552491"/>
            <a:ext cx="2751376" cy="171615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694" y="3662325"/>
            <a:ext cx="2751376" cy="189016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23042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57320" y="2540225"/>
            <a:ext cx="488347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99616" y="2540225"/>
            <a:ext cx="488909" cy="718463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6060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1934171"/>
            <a:ext cx="1430199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61846" y="2740242"/>
            <a:ext cx="1430199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644307" y="1934171"/>
            <a:ext cx="1430761" cy="80607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644307" y="2740242"/>
            <a:ext cx="1430761" cy="497844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585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91715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40317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1846" y="344031"/>
            <a:ext cx="1064922" cy="146412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265543" y="344031"/>
            <a:ext cx="1809524" cy="73746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1846" y="1808160"/>
            <a:ext cx="1064922" cy="591052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03810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34458" y="6048534"/>
            <a:ext cx="1942148" cy="71406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634458" y="772068"/>
            <a:ext cx="1942148" cy="518445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634458" y="6762598"/>
            <a:ext cx="1942148" cy="101408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909382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61846" y="346031"/>
            <a:ext cx="2913222" cy="14401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61846" y="2016179"/>
            <a:ext cx="2913222" cy="5702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61846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864220-76A9-A441-A62A-50832FDA2C46}" type="datetimeFigureOut">
              <a:rPr lang="de-DE" smtClean="0"/>
              <a:t>07.07.2015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105946" y="8008708"/>
            <a:ext cx="1025022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2319788" y="8008708"/>
            <a:ext cx="755280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374DB0-D372-9C46-991C-5E8EBDEB231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78689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Bild 3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773160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chlauf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3236913" cy="863176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673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Office-Design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2</cp:revision>
  <dcterms:created xsi:type="dcterms:W3CDTF">2014-11-24T16:05:06Z</dcterms:created>
  <dcterms:modified xsi:type="dcterms:W3CDTF">2015-07-07T07:23:49Z</dcterms:modified>
</cp:coreProperties>
</file>

<file path=docProps/thumbnail.jpeg>
</file>