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763713" cy="1008063"/>
  <p:notesSz cx="1752600" cy="1016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58" userDrawn="1">
          <p15:clr>
            <a:srgbClr val="A4A3A4"/>
          </p15:clr>
        </p15:guide>
        <p15:guide id="2" pos="217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FF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5034" y="2196"/>
      </p:cViewPr>
      <p:guideLst>
        <p:guide orient="horz" pos="2858"/>
        <p:guide pos="217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33141" y="312500"/>
            <a:ext cx="1508933" cy="21169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66282" y="564515"/>
            <a:ext cx="1242651" cy="25201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88761" y="231854"/>
            <a:ext cx="772219" cy="66532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914236" y="231854"/>
            <a:ext cx="772219" cy="66532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6963" y="9386"/>
            <a:ext cx="1701288" cy="312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8761" y="231854"/>
            <a:ext cx="1597694" cy="66532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03574" y="937499"/>
            <a:ext cx="568068" cy="504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88760" y="937499"/>
            <a:ext cx="408299" cy="504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278154" y="937499"/>
            <a:ext cx="408299" cy="504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01"/>
            <a:r>
              <a:rPr sz="1984" b="1" dirty="0">
                <a:solidFill>
                  <a:srgbClr val="231F20"/>
                </a:solidFill>
                <a:latin typeface="Arial"/>
                <a:cs typeface="Arial"/>
              </a:rPr>
              <a:t>EINGELANGT</a:t>
            </a:r>
            <a:endParaRPr sz="1984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69584" y="321471"/>
            <a:ext cx="1035847" cy="357182"/>
          </a:xfrm>
          <a:custGeom>
            <a:avLst/>
            <a:gdLst/>
            <a:ahLst/>
            <a:cxnLst/>
            <a:rect l="l" t="t" r="r" b="b"/>
            <a:pathLst>
              <a:path w="1044003" h="359994">
                <a:moveTo>
                  <a:pt x="0" y="359994"/>
                </a:moveTo>
                <a:lnTo>
                  <a:pt x="1044003" y="359994"/>
                </a:lnTo>
                <a:lnTo>
                  <a:pt x="1044003" y="0"/>
                </a:lnTo>
                <a:lnTo>
                  <a:pt x="0" y="0"/>
                </a:lnTo>
                <a:lnTo>
                  <a:pt x="0" y="359994"/>
                </a:lnTo>
                <a:close/>
              </a:path>
            </a:pathLst>
          </a:custGeom>
          <a:pattFill prst="wdDnDiag">
            <a:fgClr>
              <a:srgbClr val="FF99FF"/>
            </a:fgClr>
            <a:bgClr>
              <a:schemeClr val="bg1"/>
            </a:bgClr>
          </a:pattFill>
        </p:spPr>
        <p:txBody>
          <a:bodyPr wrap="square" lIns="0" tIns="0" rIns="0" bIns="0" rtlCol="0">
            <a:noAutofit/>
          </a:bodyPr>
          <a:lstStyle/>
          <a:p>
            <a:endParaRPr sz="1786"/>
          </a:p>
        </p:txBody>
      </p:sp>
      <p:sp>
        <p:nvSpPr>
          <p:cNvPr id="4" name="object 4"/>
          <p:cNvSpPr txBox="1"/>
          <p:nvPr/>
        </p:nvSpPr>
        <p:spPr>
          <a:xfrm>
            <a:off x="42767" y="405454"/>
            <a:ext cx="1689765" cy="572706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algn="ctr"/>
            <a:r>
              <a:rPr sz="1191" spc="10" dirty="0">
                <a:latin typeface="Arial"/>
                <a:cs typeface="Arial"/>
              </a:rPr>
              <a:t>Datumfeld</a:t>
            </a:r>
            <a:endParaRPr sz="1191" dirty="0">
              <a:latin typeface="Arial"/>
              <a:cs typeface="Arial"/>
            </a:endParaRPr>
          </a:p>
          <a:p>
            <a:pPr>
              <a:lnSpc>
                <a:spcPts val="645"/>
              </a:lnSpc>
              <a:spcBef>
                <a:spcPts val="39"/>
              </a:spcBef>
            </a:pPr>
            <a:endParaRPr sz="645" dirty="0"/>
          </a:p>
          <a:p>
            <a:pPr algn="ctr"/>
            <a:r>
              <a:rPr sz="1191" dirty="0">
                <a:solidFill>
                  <a:srgbClr val="231F20"/>
                </a:solidFill>
                <a:latin typeface="Arial"/>
                <a:cs typeface="Arial"/>
              </a:rPr>
              <a:t>Musterfirma GmbH</a:t>
            </a:r>
            <a:endParaRPr sz="1191" dirty="0">
              <a:latin typeface="Arial"/>
              <a:cs typeface="Arial"/>
            </a:endParaRPr>
          </a:p>
          <a:p>
            <a:pPr algn="ctr">
              <a:lnSpc>
                <a:spcPts val="873"/>
              </a:lnSpc>
            </a:pPr>
            <a:r>
              <a:rPr sz="794" dirty="0">
                <a:solidFill>
                  <a:srgbClr val="231F20"/>
                </a:solidFill>
                <a:latin typeface="Arial"/>
                <a:cs typeface="Arial"/>
              </a:rPr>
              <a:t>Mustergasse 10, 1000 Musterhausen</a:t>
            </a:r>
            <a:endParaRPr sz="794" dirty="0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</Words>
  <Application>Microsoft Office PowerPoint</Application>
  <PresentationFormat>Benutzerdefiniert</PresentationFormat>
  <Paragraphs>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EINGELANGT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5440_Datumstempel_Vorlage_word.indd</dc:title>
  <dc:creator>setup</dc:creator>
  <cp:lastModifiedBy>Andrea Fankl</cp:lastModifiedBy>
  <cp:revision>4</cp:revision>
  <dcterms:created xsi:type="dcterms:W3CDTF">2014-09-30T14:15:58Z</dcterms:created>
  <dcterms:modified xsi:type="dcterms:W3CDTF">2023-04-17T07:44:05Z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2014-09-09T00:00:00Z</vt:filetime>
  </property>
  <property fmtid="{D5CDD505-2E9C-101B-9397-08002B2CF9AE}" pid="3" name="LastSaved">
    <vt:filetime>2014-09-30T00:00:00Z</vt:filetime>
  </property>
</Properties>
</file>