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692275" cy="1079500"/>
  <p:notesSz cx="6858000" cy="9144000"/>
  <p:defaultTextStyle>
    <a:defPPr>
      <a:defRPr lang="de-DE"/>
    </a:defPPr>
    <a:lvl1pPr marL="0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1pPr>
    <a:lvl2pPr marL="79187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2pPr>
    <a:lvl3pPr marL="158374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3pPr>
    <a:lvl4pPr marL="237561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4pPr>
    <a:lvl5pPr marL="316748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5pPr>
    <a:lvl6pPr marL="395935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6pPr>
    <a:lvl7pPr marL="475122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7pPr>
    <a:lvl8pPr marL="554309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8pPr>
    <a:lvl9pPr marL="633496" algn="l" defTabSz="79187" rtl="0" eaLnBrk="1" latinLnBrk="0" hangingPunct="1">
      <a:defRPr sz="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0">
          <p15:clr>
            <a:srgbClr val="A4A3A4"/>
          </p15:clr>
        </p15:guide>
        <p15:guide id="2" pos="533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400" d="100"/>
          <a:sy n="400" d="100"/>
        </p:scale>
        <p:origin x="5130" y="2106"/>
      </p:cViewPr>
      <p:guideLst>
        <p:guide orient="horz" pos="340"/>
        <p:guide pos="53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26921" y="335345"/>
            <a:ext cx="1438434" cy="231393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53841" y="611717"/>
            <a:ext cx="1184593" cy="27587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91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83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375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167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959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751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543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334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56645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055028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227106" y="6747"/>
            <a:ext cx="70511" cy="144933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5571" y="6747"/>
            <a:ext cx="183330" cy="144933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67179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13765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33678" y="693679"/>
            <a:ext cx="1438434" cy="214401"/>
          </a:xfrm>
        </p:spPr>
        <p:txBody>
          <a:bodyPr anchor="t"/>
          <a:lstStyle>
            <a:lvl1pPr algn="l">
              <a:defRPr sz="7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33678" y="457538"/>
            <a:ext cx="1438434" cy="236141"/>
          </a:xfrm>
        </p:spPr>
        <p:txBody>
          <a:bodyPr anchor="b"/>
          <a:lstStyle>
            <a:lvl1pPr marL="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1pPr>
            <a:lvl2pPr marL="79187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2pPr>
            <a:lvl3pPr marL="158374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3pPr>
            <a:lvl4pPr marL="237561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4pPr>
            <a:lvl5pPr marL="316748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5pPr>
            <a:lvl6pPr marL="395935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6pPr>
            <a:lvl7pPr marL="475122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7pPr>
            <a:lvl8pPr marL="554309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8pPr>
            <a:lvl9pPr marL="633496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389511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5571" y="39732"/>
            <a:ext cx="126921" cy="111948"/>
          </a:xfrm>
        </p:spPr>
        <p:txBody>
          <a:bodyPr/>
          <a:lstStyle>
            <a:lvl1pPr>
              <a:defRPr sz="500"/>
            </a:lvl1pPr>
            <a:lvl2pPr>
              <a:defRPr sz="400"/>
            </a:lvl2pPr>
            <a:lvl3pPr>
              <a:defRPr sz="3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70696" y="39732"/>
            <a:ext cx="126921" cy="111948"/>
          </a:xfrm>
        </p:spPr>
        <p:txBody>
          <a:bodyPr/>
          <a:lstStyle>
            <a:lvl1pPr>
              <a:defRPr sz="500"/>
            </a:lvl1pPr>
            <a:lvl2pPr>
              <a:defRPr sz="400"/>
            </a:lvl2pPr>
            <a:lvl3pPr>
              <a:defRPr sz="3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0446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614" y="43230"/>
            <a:ext cx="1523048" cy="17991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4614" y="241638"/>
            <a:ext cx="747715" cy="100703"/>
          </a:xfrm>
        </p:spPr>
        <p:txBody>
          <a:bodyPr anchor="b"/>
          <a:lstStyle>
            <a:lvl1pPr marL="0" indent="0">
              <a:buNone/>
              <a:defRPr sz="400" b="1"/>
            </a:lvl1pPr>
            <a:lvl2pPr marL="79187" indent="0">
              <a:buNone/>
              <a:defRPr sz="300" b="1"/>
            </a:lvl2pPr>
            <a:lvl3pPr marL="158374" indent="0">
              <a:buNone/>
              <a:defRPr sz="300" b="1"/>
            </a:lvl3pPr>
            <a:lvl4pPr marL="237561" indent="0">
              <a:buNone/>
              <a:defRPr sz="300" b="1"/>
            </a:lvl4pPr>
            <a:lvl5pPr marL="316748" indent="0">
              <a:buNone/>
              <a:defRPr sz="300" b="1"/>
            </a:lvl5pPr>
            <a:lvl6pPr marL="395935" indent="0">
              <a:buNone/>
              <a:defRPr sz="300" b="1"/>
            </a:lvl6pPr>
            <a:lvl7pPr marL="475122" indent="0">
              <a:buNone/>
              <a:defRPr sz="300" b="1"/>
            </a:lvl7pPr>
            <a:lvl8pPr marL="554309" indent="0">
              <a:buNone/>
              <a:defRPr sz="300" b="1"/>
            </a:lvl8pPr>
            <a:lvl9pPr marL="633496" indent="0">
              <a:buNone/>
              <a:defRPr sz="3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4614" y="342341"/>
            <a:ext cx="747715" cy="621962"/>
          </a:xfrm>
        </p:spPr>
        <p:txBody>
          <a:bodyPr/>
          <a:lstStyle>
            <a:lvl1pPr>
              <a:defRPr sz="400"/>
            </a:lvl1pPr>
            <a:lvl2pPr>
              <a:defRPr sz="300"/>
            </a:lvl2pPr>
            <a:lvl3pPr>
              <a:defRPr sz="3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859652" y="241638"/>
            <a:ext cx="748009" cy="100703"/>
          </a:xfrm>
        </p:spPr>
        <p:txBody>
          <a:bodyPr anchor="b"/>
          <a:lstStyle>
            <a:lvl1pPr marL="0" indent="0">
              <a:buNone/>
              <a:defRPr sz="400" b="1"/>
            </a:lvl1pPr>
            <a:lvl2pPr marL="79187" indent="0">
              <a:buNone/>
              <a:defRPr sz="300" b="1"/>
            </a:lvl2pPr>
            <a:lvl3pPr marL="158374" indent="0">
              <a:buNone/>
              <a:defRPr sz="300" b="1"/>
            </a:lvl3pPr>
            <a:lvl4pPr marL="237561" indent="0">
              <a:buNone/>
              <a:defRPr sz="300" b="1"/>
            </a:lvl4pPr>
            <a:lvl5pPr marL="316748" indent="0">
              <a:buNone/>
              <a:defRPr sz="300" b="1"/>
            </a:lvl5pPr>
            <a:lvl6pPr marL="395935" indent="0">
              <a:buNone/>
              <a:defRPr sz="300" b="1"/>
            </a:lvl6pPr>
            <a:lvl7pPr marL="475122" indent="0">
              <a:buNone/>
              <a:defRPr sz="300" b="1"/>
            </a:lvl7pPr>
            <a:lvl8pPr marL="554309" indent="0">
              <a:buNone/>
              <a:defRPr sz="300" b="1"/>
            </a:lvl8pPr>
            <a:lvl9pPr marL="633496" indent="0">
              <a:buNone/>
              <a:defRPr sz="3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859652" y="342341"/>
            <a:ext cx="748009" cy="621962"/>
          </a:xfrm>
        </p:spPr>
        <p:txBody>
          <a:bodyPr/>
          <a:lstStyle>
            <a:lvl1pPr>
              <a:defRPr sz="400"/>
            </a:lvl1pPr>
            <a:lvl2pPr>
              <a:defRPr sz="300"/>
            </a:lvl2pPr>
            <a:lvl3pPr>
              <a:defRPr sz="3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54611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5212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999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614" y="42980"/>
            <a:ext cx="556747" cy="182915"/>
          </a:xfrm>
        </p:spPr>
        <p:txBody>
          <a:bodyPr anchor="b"/>
          <a:lstStyle>
            <a:lvl1pPr algn="l">
              <a:defRPr sz="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661632" y="42980"/>
            <a:ext cx="946029" cy="921323"/>
          </a:xfrm>
        </p:spPr>
        <p:txBody>
          <a:bodyPr/>
          <a:lstStyle>
            <a:lvl1pPr>
              <a:defRPr sz="600"/>
            </a:lvl1pPr>
            <a:lvl2pPr>
              <a:defRPr sz="500"/>
            </a:lvl2pPr>
            <a:lvl3pPr>
              <a:defRPr sz="4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4614" y="225895"/>
            <a:ext cx="556747" cy="738408"/>
          </a:xfrm>
        </p:spPr>
        <p:txBody>
          <a:bodyPr/>
          <a:lstStyle>
            <a:lvl1pPr marL="0" indent="0">
              <a:buNone/>
              <a:defRPr sz="200"/>
            </a:lvl1pPr>
            <a:lvl2pPr marL="79187" indent="0">
              <a:buNone/>
              <a:defRPr sz="200"/>
            </a:lvl2pPr>
            <a:lvl3pPr marL="158374" indent="0">
              <a:buNone/>
              <a:defRPr sz="200"/>
            </a:lvl3pPr>
            <a:lvl4pPr marL="237561" indent="0">
              <a:buNone/>
              <a:defRPr sz="200"/>
            </a:lvl4pPr>
            <a:lvl5pPr marL="316748" indent="0">
              <a:buNone/>
              <a:defRPr sz="200"/>
            </a:lvl5pPr>
            <a:lvl6pPr marL="395935" indent="0">
              <a:buNone/>
              <a:defRPr sz="200"/>
            </a:lvl6pPr>
            <a:lvl7pPr marL="475122" indent="0">
              <a:buNone/>
              <a:defRPr sz="200"/>
            </a:lvl7pPr>
            <a:lvl8pPr marL="554309" indent="0">
              <a:buNone/>
              <a:defRPr sz="200"/>
            </a:lvl8pPr>
            <a:lvl9pPr marL="633496" indent="0">
              <a:buNone/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4092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31698" y="755650"/>
            <a:ext cx="1015365" cy="89209"/>
          </a:xfrm>
        </p:spPr>
        <p:txBody>
          <a:bodyPr anchor="b"/>
          <a:lstStyle>
            <a:lvl1pPr algn="l">
              <a:defRPr sz="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31698" y="96455"/>
            <a:ext cx="1015365" cy="647700"/>
          </a:xfrm>
        </p:spPr>
        <p:txBody>
          <a:bodyPr/>
          <a:lstStyle>
            <a:lvl1pPr marL="0" indent="0">
              <a:buNone/>
              <a:defRPr sz="600"/>
            </a:lvl1pPr>
            <a:lvl2pPr marL="79187" indent="0">
              <a:buNone/>
              <a:defRPr sz="500"/>
            </a:lvl2pPr>
            <a:lvl3pPr marL="158374" indent="0">
              <a:buNone/>
              <a:defRPr sz="400"/>
            </a:lvl3pPr>
            <a:lvl4pPr marL="237561" indent="0">
              <a:buNone/>
              <a:defRPr sz="300"/>
            </a:lvl4pPr>
            <a:lvl5pPr marL="316748" indent="0">
              <a:buNone/>
              <a:defRPr sz="300"/>
            </a:lvl5pPr>
            <a:lvl6pPr marL="395935" indent="0">
              <a:buNone/>
              <a:defRPr sz="300"/>
            </a:lvl6pPr>
            <a:lvl7pPr marL="475122" indent="0">
              <a:buNone/>
              <a:defRPr sz="300"/>
            </a:lvl7pPr>
            <a:lvl8pPr marL="554309" indent="0">
              <a:buNone/>
              <a:defRPr sz="300"/>
            </a:lvl8pPr>
            <a:lvl9pPr marL="633496" indent="0">
              <a:buNone/>
              <a:defRPr sz="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31698" y="844859"/>
            <a:ext cx="1015365" cy="126691"/>
          </a:xfrm>
        </p:spPr>
        <p:txBody>
          <a:bodyPr/>
          <a:lstStyle>
            <a:lvl1pPr marL="0" indent="0">
              <a:buNone/>
              <a:defRPr sz="200"/>
            </a:lvl1pPr>
            <a:lvl2pPr marL="79187" indent="0">
              <a:buNone/>
              <a:defRPr sz="200"/>
            </a:lvl2pPr>
            <a:lvl3pPr marL="158374" indent="0">
              <a:buNone/>
              <a:defRPr sz="200"/>
            </a:lvl3pPr>
            <a:lvl4pPr marL="237561" indent="0">
              <a:buNone/>
              <a:defRPr sz="200"/>
            </a:lvl4pPr>
            <a:lvl5pPr marL="316748" indent="0">
              <a:buNone/>
              <a:defRPr sz="200"/>
            </a:lvl5pPr>
            <a:lvl6pPr marL="395935" indent="0">
              <a:buNone/>
              <a:defRPr sz="200"/>
            </a:lvl6pPr>
            <a:lvl7pPr marL="475122" indent="0">
              <a:buNone/>
              <a:defRPr sz="200"/>
            </a:lvl7pPr>
            <a:lvl8pPr marL="554309" indent="0">
              <a:buNone/>
              <a:defRPr sz="200"/>
            </a:lvl8pPr>
            <a:lvl9pPr marL="633496" indent="0">
              <a:buNone/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29373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4614" y="43230"/>
            <a:ext cx="1523048" cy="179917"/>
          </a:xfrm>
          <a:prstGeom prst="rect">
            <a:avLst/>
          </a:prstGeom>
        </p:spPr>
        <p:txBody>
          <a:bodyPr vert="horz" lIns="15837" tIns="7919" rIns="15837" bIns="791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4614" y="251883"/>
            <a:ext cx="1523048" cy="712420"/>
          </a:xfrm>
          <a:prstGeom prst="rect">
            <a:avLst/>
          </a:prstGeom>
        </p:spPr>
        <p:txBody>
          <a:bodyPr vert="horz" lIns="15837" tIns="7919" rIns="15837" bIns="791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4614" y="1000537"/>
            <a:ext cx="394864" cy="57473"/>
          </a:xfrm>
          <a:prstGeom prst="rect">
            <a:avLst/>
          </a:prstGeom>
        </p:spPr>
        <p:txBody>
          <a:bodyPr vert="horz" lIns="15837" tIns="7919" rIns="15837" bIns="7919" rtlCol="0" anchor="ctr"/>
          <a:lstStyle>
            <a:lvl1pPr algn="l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097306-9189-D046-8396-E9D951E60309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578194" y="1000537"/>
            <a:ext cx="535887" cy="57473"/>
          </a:xfrm>
          <a:prstGeom prst="rect">
            <a:avLst/>
          </a:prstGeom>
        </p:spPr>
        <p:txBody>
          <a:bodyPr vert="horz" lIns="15837" tIns="7919" rIns="15837" bIns="7919" rtlCol="0" anchor="ctr"/>
          <a:lstStyle>
            <a:lvl1pPr algn="ctr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212797" y="1000537"/>
            <a:ext cx="394864" cy="57473"/>
          </a:xfrm>
          <a:prstGeom prst="rect">
            <a:avLst/>
          </a:prstGeom>
        </p:spPr>
        <p:txBody>
          <a:bodyPr vert="horz" lIns="15837" tIns="7919" rIns="15837" bIns="7919" rtlCol="0" anchor="ctr"/>
          <a:lstStyle>
            <a:lvl1pPr algn="r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ECBF7-2705-D544-83D8-E9CE7EFBDD3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76808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9187" rtl="0" eaLnBrk="1" latinLnBrk="0" hangingPunct="1">
        <a:spcBef>
          <a:spcPct val="0"/>
        </a:spcBef>
        <a:buNone/>
        <a:defRPr sz="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9390" indent="-59390" algn="l" defTabSz="79187" rtl="0" eaLnBrk="1" latinLnBrk="0" hangingPunct="1">
        <a:spcBef>
          <a:spcPct val="20000"/>
        </a:spcBef>
        <a:buFont typeface="Arial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28679" indent="-49492" algn="l" defTabSz="79187" rtl="0" eaLnBrk="1" latinLnBrk="0" hangingPunct="1">
        <a:spcBef>
          <a:spcPct val="20000"/>
        </a:spcBef>
        <a:buFont typeface="Arial"/>
        <a:buChar char="–"/>
        <a:defRPr sz="500" kern="1200">
          <a:solidFill>
            <a:schemeClr val="tx1"/>
          </a:solidFill>
          <a:latin typeface="+mn-lt"/>
          <a:ea typeface="+mn-ea"/>
          <a:cs typeface="+mn-cs"/>
        </a:defRPr>
      </a:lvl2pPr>
      <a:lvl3pPr marL="197968" indent="-39594" algn="l" defTabSz="79187" rtl="0" eaLnBrk="1" latinLnBrk="0" hangingPunct="1">
        <a:spcBef>
          <a:spcPct val="20000"/>
        </a:spcBef>
        <a:buFont typeface="Arial"/>
        <a:buChar char="•"/>
        <a:defRPr sz="400" kern="1200">
          <a:solidFill>
            <a:schemeClr val="tx1"/>
          </a:solidFill>
          <a:latin typeface="+mn-lt"/>
          <a:ea typeface="+mn-ea"/>
          <a:cs typeface="+mn-cs"/>
        </a:defRPr>
      </a:lvl3pPr>
      <a:lvl4pPr marL="277155" indent="-39594" algn="l" defTabSz="79187" rtl="0" eaLnBrk="1" latinLnBrk="0" hangingPunct="1">
        <a:spcBef>
          <a:spcPct val="20000"/>
        </a:spcBef>
        <a:buFont typeface="Arial"/>
        <a:buChar char="–"/>
        <a:defRPr sz="300" kern="1200">
          <a:solidFill>
            <a:schemeClr val="tx1"/>
          </a:solidFill>
          <a:latin typeface="+mn-lt"/>
          <a:ea typeface="+mn-ea"/>
          <a:cs typeface="+mn-cs"/>
        </a:defRPr>
      </a:lvl4pPr>
      <a:lvl5pPr marL="356342" indent="-39594" algn="l" defTabSz="79187" rtl="0" eaLnBrk="1" latinLnBrk="0" hangingPunct="1">
        <a:spcBef>
          <a:spcPct val="20000"/>
        </a:spcBef>
        <a:buFont typeface="Arial"/>
        <a:buChar char="»"/>
        <a:defRPr sz="300" kern="1200">
          <a:solidFill>
            <a:schemeClr val="tx1"/>
          </a:solidFill>
          <a:latin typeface="+mn-lt"/>
          <a:ea typeface="+mn-ea"/>
          <a:cs typeface="+mn-cs"/>
        </a:defRPr>
      </a:lvl5pPr>
      <a:lvl6pPr marL="435529" indent="-39594" algn="l" defTabSz="79187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6pPr>
      <a:lvl7pPr marL="514716" indent="-39594" algn="l" defTabSz="79187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7pPr>
      <a:lvl8pPr marL="593903" indent="-39594" algn="l" defTabSz="79187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8pPr>
      <a:lvl9pPr marL="673090" indent="-39594" algn="l" defTabSz="79187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1pPr>
      <a:lvl2pPr marL="79187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2pPr>
      <a:lvl3pPr marL="158374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3pPr>
      <a:lvl4pPr marL="237561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4pPr>
      <a:lvl5pPr marL="316748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5pPr>
      <a:lvl6pPr marL="395935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6pPr>
      <a:lvl7pPr marL="475122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7pPr>
      <a:lvl8pPr marL="554309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8pPr>
      <a:lvl9pPr marL="633496" algn="l" defTabSz="79187" rtl="0" eaLnBrk="1" latinLnBrk="0" hangingPunct="1">
        <a:defRPr sz="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692275" cy="1079500"/>
          </a:xfrm>
          <a:prstGeom prst="rect">
            <a:avLst/>
          </a:prstGeom>
        </p:spPr>
      </p:pic>
      <p:sp>
        <p:nvSpPr>
          <p:cNvPr id="2" name="Textfeld 1"/>
          <p:cNvSpPr txBox="1"/>
          <p:nvPr/>
        </p:nvSpPr>
        <p:spPr>
          <a:xfrm>
            <a:off x="98425" y="107950"/>
            <a:ext cx="14827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200" b="1" dirty="0" smtClean="0">
                <a:latin typeface="Arial"/>
                <a:cs typeface="Arial"/>
              </a:rPr>
              <a:t>EINGELANGT AM</a:t>
            </a:r>
            <a:endParaRPr lang="de-DE" sz="1200" b="1" dirty="0">
              <a:latin typeface="Arial"/>
              <a:cs typeface="Arial"/>
            </a:endParaRPr>
          </a:p>
        </p:txBody>
      </p:sp>
      <p:sp>
        <p:nvSpPr>
          <p:cNvPr id="5" name="Textfeld 4"/>
          <p:cNvSpPr txBox="1"/>
          <p:nvPr/>
        </p:nvSpPr>
        <p:spPr>
          <a:xfrm>
            <a:off x="98425" y="711200"/>
            <a:ext cx="14827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200" dirty="0" smtClean="0">
                <a:latin typeface="Arial"/>
                <a:cs typeface="Arial"/>
              </a:rPr>
              <a:t>Musterfirma GmbH</a:t>
            </a:r>
            <a:endParaRPr lang="de-DE" sz="1200" dirty="0">
              <a:latin typeface="Arial"/>
              <a:cs typeface="Arial"/>
            </a:endParaRPr>
          </a:p>
        </p:txBody>
      </p:sp>
      <p:sp>
        <p:nvSpPr>
          <p:cNvPr id="6" name="object 3"/>
          <p:cNvSpPr/>
          <p:nvPr/>
        </p:nvSpPr>
        <p:spPr>
          <a:xfrm>
            <a:off x="324135" y="360140"/>
            <a:ext cx="1064134" cy="378048"/>
          </a:xfrm>
          <a:custGeom>
            <a:avLst/>
            <a:gdLst/>
            <a:ahLst/>
            <a:cxnLst/>
            <a:rect l="l" t="t" r="r" b="b"/>
            <a:pathLst>
              <a:path w="1044003" h="359994">
                <a:moveTo>
                  <a:pt x="0" y="359994"/>
                </a:moveTo>
                <a:lnTo>
                  <a:pt x="1044003" y="359994"/>
                </a:lnTo>
                <a:lnTo>
                  <a:pt x="1044003" y="0"/>
                </a:lnTo>
                <a:lnTo>
                  <a:pt x="0" y="0"/>
                </a:lnTo>
                <a:lnTo>
                  <a:pt x="0" y="359994"/>
                </a:lnTo>
                <a:close/>
              </a:path>
            </a:pathLst>
          </a:custGeom>
          <a:pattFill prst="wdDnDiag">
            <a:fgClr>
              <a:srgbClr val="FF99FF"/>
            </a:fgClr>
            <a:bgClr>
              <a:schemeClr val="bg1"/>
            </a:bgClr>
          </a:pattFill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7" name="Textfeld 6"/>
          <p:cNvSpPr txBox="1"/>
          <p:nvPr/>
        </p:nvSpPr>
        <p:spPr>
          <a:xfrm>
            <a:off x="360902" y="410664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200" dirty="0" smtClean="0">
                <a:latin typeface="Arial"/>
                <a:cs typeface="Arial"/>
              </a:rPr>
              <a:t>Datumfeld</a:t>
            </a:r>
            <a:endParaRPr lang="de-DE" sz="120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5675641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Benutzerdefiniert</PresentationFormat>
  <Paragraphs>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Office-Design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Andrea Fankl</cp:lastModifiedBy>
  <cp:revision>4</cp:revision>
  <dcterms:created xsi:type="dcterms:W3CDTF">2014-09-30T12:07:17Z</dcterms:created>
  <dcterms:modified xsi:type="dcterms:W3CDTF">2023-04-12T08:57:43Z</dcterms:modified>
</cp:coreProperties>
</file>

<file path=docProps/thumbnail.jpeg>
</file>