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905000" cy="939800"/>
  <p:notesSz cx="1905000" cy="9398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
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43113" y="291338"/>
            <a:ext cx="1621948" cy="19735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86226" y="526288"/>
            <a:ext cx="1335722" cy="2349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95408" y="216154"/>
            <a:ext cx="830056" cy="62026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982710" y="216154"/>
            <a:ext cx="830056" cy="62026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5408" y="37592"/>
            <a:ext cx="1717357" cy="15036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5408" y="216154"/>
            <a:ext cx="1717357" cy="62026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648779" y="874014"/>
            <a:ext cx="610616" cy="469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95408" y="874014"/>
            <a:ext cx="438880" cy="469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373886" y="874014"/>
            <a:ext cx="438880" cy="469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0" y="10"/>
          <a:ext cx="1907997" cy="935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86003"/>
                <a:gridCol w="935990"/>
                <a:gridCol w="486003"/>
              </a:tblGrid>
              <a:tr h="306069">
                <a:tc gridSpan="3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  <a:tr h="323850">
                <a:tc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solidFill>
                      <a:srgbClr val="A5A4A4"/>
                    </a:solidFill>
                  </a:tcPr>
                </a:tc>
                <a:tc>
                  <a:txBody>
                    <a:bodyPr/>
                    <a:lstStyle/>
                    <a:p>
                      <a:pPr algn="ctr" marL="0">
                        <a:lnSpc>
                          <a:spcPct val="100000"/>
                        </a:lnSpc>
                      </a:pPr>
                      <a:r>
                        <a:rPr dirty="0" smtClean="0" sz="80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Geprüft durch:</a:t>
                      </a:r>
                      <a:endParaRPr sz="800">
                        <a:latin typeface="Arial"/>
                        <a:cs typeface="Arial"/>
                      </a:endParaRPr>
                    </a:p>
                    <a:p>
                      <a:pPr algn="ctr" marL="0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dirty="0" smtClean="0" sz="950" b="1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D</a:t>
                      </a:r>
                      <a:r>
                        <a:rPr dirty="0" smtClean="0" sz="950" spc="-55" b="1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r</a:t>
                      </a:r>
                      <a:r>
                        <a:rPr dirty="0" smtClean="0" sz="950" spc="0" b="1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. Mustermann</a:t>
                      </a:r>
                      <a:endParaRPr sz="950">
                        <a:latin typeface="Arial"/>
                        <a:cs typeface="Arial"/>
                      </a:endParaRPr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95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solidFill>
                      <a:srgbClr val="A5A4A4"/>
                    </a:solidFill>
                  </a:tcPr>
                </a:tc>
              </a:tr>
              <a:tr h="306070">
                <a:tc gridSpan="3">
                  <a:txBody>
                    <a:bodyPr/>
                    <a:lstStyle/>
                    <a:p>
                      <a:pPr/>
                      <a:endParaRPr sz="95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4813_Printy_Vorlage_POWER.indd</dc:title>
  <dcterms:created xsi:type="dcterms:W3CDTF">2014-09-29T16:39:11Z</dcterms:created>
  <dcterms:modified xsi:type="dcterms:W3CDTF">2014-09-29T16:39:11Z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2014-09-29T00:00:00Z</vt:filetime>
  </property>
  <property fmtid="{D5CDD505-2E9C-101B-9397-08002B2CF9AE}" pid="3" name="LastSaved">
    <vt:filetime>2014-09-29T00:00:00Z</vt:filetime>
  </property>
</Properties>
</file>