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016125" cy="1187450"/>
  <p:notesSz cx="2006600" cy="11938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65" userDrawn="1">
          <p15:clr>
            <a:srgbClr val="A4A3A4"/>
          </p15:clr>
        </p15:guide>
        <p15:guide id="2" pos="217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FF"/>
    <a:srgbClr val="FF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4686" y="1968"/>
      </p:cViewPr>
      <p:guideLst>
        <p:guide orient="horz" pos="2865"/>
        <p:guide pos="217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1927" y="368110"/>
            <a:ext cx="1721841" cy="2493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3854" y="664972"/>
            <a:ext cx="1417986" cy="2968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1285" y="273114"/>
            <a:ext cx="881177" cy="783717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43233" y="273114"/>
            <a:ext cx="881177" cy="783717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3437" y="13702"/>
            <a:ext cx="1318821" cy="19297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1285" y="273114"/>
            <a:ext cx="1823125" cy="783717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88736" y="1104328"/>
            <a:ext cx="648222" cy="593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1285" y="1104328"/>
            <a:ext cx="465909" cy="593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458501" y="1104328"/>
            <a:ext cx="465909" cy="593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33"/>
            <a:r>
              <a:rPr sz="1194" dirty="0">
                <a:solidFill>
                  <a:srgbClr val="231F20"/>
                </a:solidFill>
                <a:latin typeface="Arial"/>
                <a:cs typeface="Arial"/>
              </a:rPr>
              <a:t>Musterfirma GmbH</a:t>
            </a:r>
            <a:endParaRPr sz="1194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493517" y="429696"/>
            <a:ext cx="1038450" cy="322279"/>
          </a:xfrm>
          <a:custGeom>
            <a:avLst/>
            <a:gdLst/>
            <a:ahLst/>
            <a:cxnLst/>
            <a:rect l="l" t="t" r="r" b="b"/>
            <a:pathLst>
              <a:path w="1044003" h="324002">
                <a:moveTo>
                  <a:pt x="0" y="324002"/>
                </a:moveTo>
                <a:lnTo>
                  <a:pt x="1044003" y="324002"/>
                </a:lnTo>
                <a:lnTo>
                  <a:pt x="1044003" y="0"/>
                </a:lnTo>
                <a:lnTo>
                  <a:pt x="0" y="0"/>
                </a:lnTo>
                <a:lnTo>
                  <a:pt x="0" y="324002"/>
                </a:lnTo>
                <a:close/>
              </a:path>
            </a:pathLst>
          </a:custGeom>
          <a:pattFill prst="wdDnDiag">
            <a:fgClr>
              <a:srgbClr val="FF99FF"/>
            </a:fgClr>
            <a:bgClr>
              <a:schemeClr val="bg1"/>
            </a:bgClr>
          </a:pattFill>
        </p:spPr>
        <p:txBody>
          <a:bodyPr wrap="square" lIns="0" tIns="0" rIns="0" bIns="0" rtlCol="0">
            <a:noAutofit/>
          </a:bodyPr>
          <a:lstStyle/>
          <a:p>
            <a:endParaRPr sz="1790"/>
          </a:p>
        </p:txBody>
      </p:sp>
      <p:sp>
        <p:nvSpPr>
          <p:cNvPr id="4" name="object 4"/>
          <p:cNvSpPr txBox="1"/>
          <p:nvPr/>
        </p:nvSpPr>
        <p:spPr>
          <a:xfrm>
            <a:off x="26912" y="190556"/>
            <a:ext cx="1971925" cy="499612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algn="ctr">
              <a:lnSpc>
                <a:spcPct val="100000"/>
              </a:lnSpc>
            </a:pPr>
            <a:r>
              <a:rPr sz="1592" b="1" dirty="0">
                <a:solidFill>
                  <a:srgbClr val="231F20"/>
                </a:solidFill>
                <a:latin typeface="Arial"/>
                <a:cs typeface="Arial"/>
              </a:rPr>
              <a:t>EINGEGANGEN</a:t>
            </a:r>
            <a:r>
              <a:rPr sz="1592" b="1" spc="-60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1592" b="1" dirty="0">
                <a:solidFill>
                  <a:srgbClr val="231F20"/>
                </a:solidFill>
                <a:latin typeface="Arial"/>
                <a:cs typeface="Arial"/>
              </a:rPr>
              <a:t>AM:</a:t>
            </a:r>
            <a:endParaRPr sz="1592" dirty="0">
              <a:latin typeface="Arial"/>
              <a:cs typeface="Arial"/>
            </a:endParaRPr>
          </a:p>
          <a:p>
            <a:pPr algn="ctr">
              <a:spcBef>
                <a:spcPts val="492"/>
              </a:spcBef>
            </a:pPr>
            <a:r>
              <a:rPr sz="1194" spc="10" dirty="0">
                <a:latin typeface="Arial"/>
                <a:cs typeface="Arial"/>
              </a:rPr>
              <a:t>Datumfeld</a:t>
            </a:r>
            <a:endParaRPr sz="1194" dirty="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81661" y="772334"/>
            <a:ext cx="1862023" cy="37581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33" marR="12633" algn="ctr"/>
            <a:r>
              <a:rPr sz="796" dirty="0">
                <a:solidFill>
                  <a:srgbClr val="231F20"/>
                </a:solidFill>
                <a:latin typeface="Arial"/>
                <a:cs typeface="Arial"/>
              </a:rPr>
              <a:t>Musterstraße 101,</a:t>
            </a:r>
            <a:r>
              <a:rPr sz="796" spc="-45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796" dirty="0">
                <a:solidFill>
                  <a:srgbClr val="231F20"/>
                </a:solidFill>
                <a:latin typeface="Arial"/>
                <a:cs typeface="Arial"/>
              </a:rPr>
              <a:t>A-1000 Musterhausen </a:t>
            </a:r>
            <a:r>
              <a:rPr sz="796" spc="-90" dirty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sz="796" dirty="0">
                <a:solidFill>
                  <a:srgbClr val="231F20"/>
                </a:solidFill>
                <a:latin typeface="Arial"/>
                <a:cs typeface="Arial"/>
              </a:rPr>
              <a:t>el: 0123 / 456 789</a:t>
            </a:r>
            <a:endParaRPr lang="de-AT" sz="796">
              <a:solidFill>
                <a:srgbClr val="231F20"/>
              </a:solidFill>
              <a:latin typeface="Arial"/>
              <a:cs typeface="Arial"/>
            </a:endParaRPr>
          </a:p>
          <a:p>
            <a:pPr marL="12633" marR="12633" algn="ctr"/>
            <a:r>
              <a:rPr sz="796">
                <a:solidFill>
                  <a:srgbClr val="231F20"/>
                </a:solidFill>
                <a:latin typeface="Arial"/>
                <a:cs typeface="Arial"/>
              </a:rPr>
              <a:t>UID</a:t>
            </a:r>
            <a:r>
              <a:rPr sz="796" dirty="0">
                <a:solidFill>
                  <a:srgbClr val="231F20"/>
                </a:solidFill>
                <a:latin typeface="Arial"/>
                <a:cs typeface="Arial"/>
              </a:rPr>
              <a:t>:</a:t>
            </a:r>
            <a:r>
              <a:rPr sz="796" spc="-45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796" spc="-60" dirty="0">
                <a:solidFill>
                  <a:srgbClr val="231F20"/>
                </a:solidFill>
                <a:latin typeface="Arial"/>
                <a:cs typeface="Arial"/>
              </a:rPr>
              <a:t>A</a:t>
            </a:r>
            <a:r>
              <a:rPr sz="796" dirty="0">
                <a:solidFill>
                  <a:srgbClr val="231F20"/>
                </a:solidFill>
                <a:latin typeface="Arial"/>
                <a:cs typeface="Arial"/>
              </a:rPr>
              <a:t>TU12345678</a:t>
            </a:r>
            <a:endParaRPr sz="796" dirty="0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20</Words>
  <Application>Microsoft Office PowerPoint</Application>
  <PresentationFormat>Benutzerdefiniert</PresentationFormat>
  <Paragraphs>5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Musterfirma GmbH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5460_Datumstempel_Vorlage_WORD.indd</dc:title>
  <dc:creator>setup</dc:creator>
  <cp:lastModifiedBy>Andrea Fankl</cp:lastModifiedBy>
  <cp:revision>3</cp:revision>
  <dcterms:created xsi:type="dcterms:W3CDTF">2014-09-30T14:16:20Z</dcterms:created>
  <dcterms:modified xsi:type="dcterms:W3CDTF">2023-04-17T07:46:35Z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2014-09-11T00:00:00Z</vt:filetime>
  </property>
  <property fmtid="{D5CDD505-2E9C-101B-9397-08002B2CF9AE}" pid="3" name="LastSaved">
    <vt:filetime>2014-09-30T00:00:00Z</vt:filetime>
  </property>
</Properties>
</file>