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924300" cy="5492750"/>
  <p:notesSz cx="39243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702752"/>
            <a:ext cx="333565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75940"/>
            <a:ext cx="274701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6314" y="375603"/>
            <a:ext cx="0" cy="4815205"/>
          </a:xfrm>
          <a:custGeom>
            <a:avLst/>
            <a:gdLst/>
            <a:ahLst/>
            <a:cxnLst/>
            <a:rect l="l" t="t" r="r" b="b"/>
            <a:pathLst>
              <a:path w="0" h="4815205">
                <a:moveTo>
                  <a:pt x="0" y="0"/>
                </a:moveTo>
                <a:lnTo>
                  <a:pt x="0" y="4815205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3274" y="5343679"/>
            <a:ext cx="3253104" cy="0"/>
          </a:xfrm>
          <a:custGeom>
            <a:avLst/>
            <a:gdLst/>
            <a:ahLst/>
            <a:cxnLst/>
            <a:rect l="l" t="t" r="r" b="b"/>
            <a:pathLst>
              <a:path w="3253104" h="0">
                <a:moveTo>
                  <a:pt x="0" y="0"/>
                </a:moveTo>
                <a:lnTo>
                  <a:pt x="3253104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7684" y="299177"/>
            <a:ext cx="0" cy="4815205"/>
          </a:xfrm>
          <a:custGeom>
            <a:avLst/>
            <a:gdLst/>
            <a:ahLst/>
            <a:cxnLst/>
            <a:rect l="l" t="t" r="r" b="b"/>
            <a:pathLst>
              <a:path w="0" h="4815205">
                <a:moveTo>
                  <a:pt x="0" y="4815205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7619" y="146307"/>
            <a:ext cx="3253104" cy="0"/>
          </a:xfrm>
          <a:custGeom>
            <a:avLst/>
            <a:gdLst/>
            <a:ahLst/>
            <a:cxnLst/>
            <a:rect l="l" t="t" r="r" b="b"/>
            <a:pathLst>
              <a:path w="3253104" h="0">
                <a:moveTo>
                  <a:pt x="3253104" y="0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6314" y="146302"/>
            <a:ext cx="3631565" cy="5197475"/>
          </a:xfrm>
          <a:custGeom>
            <a:avLst/>
            <a:gdLst/>
            <a:ahLst/>
            <a:cxnLst/>
            <a:rect l="l" t="t" r="r" b="b"/>
            <a:pathLst>
              <a:path w="3631565" h="5197475">
                <a:moveTo>
                  <a:pt x="0" y="5120944"/>
                </a:moveTo>
                <a:lnTo>
                  <a:pt x="0" y="5197373"/>
                </a:lnTo>
                <a:lnTo>
                  <a:pt x="75653" y="5197373"/>
                </a:lnTo>
              </a:path>
              <a:path w="3631565" h="5197475">
                <a:moveTo>
                  <a:pt x="3555720" y="5197373"/>
                </a:moveTo>
                <a:lnTo>
                  <a:pt x="3631374" y="5197373"/>
                </a:lnTo>
                <a:lnTo>
                  <a:pt x="3631374" y="5120944"/>
                </a:lnTo>
              </a:path>
              <a:path w="3631565" h="5197475">
                <a:moveTo>
                  <a:pt x="3631374" y="76441"/>
                </a:moveTo>
                <a:lnTo>
                  <a:pt x="3631374" y="0"/>
                </a:lnTo>
                <a:lnTo>
                  <a:pt x="3555720" y="0"/>
                </a:lnTo>
              </a:path>
              <a:path w="3631565" h="5197475">
                <a:moveTo>
                  <a:pt x="75653" y="0"/>
                </a:moveTo>
                <a:lnTo>
                  <a:pt x="0" y="0"/>
                </a:lnTo>
                <a:lnTo>
                  <a:pt x="0" y="76441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71"/>
            <a:ext cx="3773804" cy="5339715"/>
          </a:xfrm>
          <a:custGeom>
            <a:avLst/>
            <a:gdLst/>
            <a:ahLst/>
            <a:cxnLst/>
            <a:rect l="l" t="t" r="r" b="b"/>
            <a:pathLst>
              <a:path w="3773804" h="5339715">
                <a:moveTo>
                  <a:pt x="0" y="5339651"/>
                </a:moveTo>
                <a:lnTo>
                  <a:pt x="3773652" y="5339651"/>
                </a:lnTo>
                <a:lnTo>
                  <a:pt x="3773652" y="0"/>
                </a:lnTo>
                <a:lnTo>
                  <a:pt x="0" y="0"/>
                </a:lnTo>
                <a:lnTo>
                  <a:pt x="0" y="5339651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9710"/>
            <a:ext cx="353187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63332"/>
            <a:ext cx="35318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5108257"/>
            <a:ext cx="1255776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49"/>
            <a:ext cx="1205230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A6,</a:t>
            </a:r>
            <a:r>
              <a:rPr dirty="0" sz="1050" spc="-5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050">
              <a:latin typeface="Source Sans Pro"/>
              <a:cs typeface="Source Sans Pro"/>
            </a:endParaRPr>
          </a:p>
          <a:p>
            <a:pPr marL="12700" marR="6731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49"/>
            <a:ext cx="1142365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A6,</a:t>
            </a:r>
            <a:r>
              <a:rPr dirty="0" sz="105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050">
              <a:latin typeface="Source Sans Pro"/>
              <a:cs typeface="Source Sans Pro"/>
            </a:endParaRPr>
          </a:p>
          <a:p>
            <a:pPr marL="12700" marR="508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2020-09-22T13:35:22Z</dcterms:created>
  <dcterms:modified xsi:type="dcterms:W3CDTF">2020-09-22T13:35:22Z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