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</p:sldIdLst>
  <p:sldSz cx="3708400" cy="7708900"/>
  <p:notesSz cx="3708400" cy="77089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278130" y="2389759"/>
            <a:ext cx="3152140" cy="161886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556260" y="4316984"/>
            <a:ext cx="2595880" cy="19272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185420" y="1773047"/>
            <a:ext cx="1613154" cy="508787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1909826" y="1773047"/>
            <a:ext cx="1613154" cy="508787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147173" y="378724"/>
            <a:ext cx="0" cy="7023734"/>
          </a:xfrm>
          <a:custGeom>
            <a:avLst/>
            <a:gdLst/>
            <a:ahLst/>
            <a:cxnLst/>
            <a:rect l="l" t="t" r="r" b="b"/>
            <a:pathLst>
              <a:path w="0" h="7023734">
                <a:moveTo>
                  <a:pt x="0" y="0"/>
                </a:moveTo>
                <a:lnTo>
                  <a:pt x="0" y="7023734"/>
                </a:lnTo>
              </a:path>
            </a:pathLst>
          </a:custGeom>
          <a:ln w="635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17" name="bg object 17"/>
          <p:cNvSpPr/>
          <p:nvPr/>
        </p:nvSpPr>
        <p:spPr>
          <a:xfrm>
            <a:off x="379923" y="7556822"/>
            <a:ext cx="3025775" cy="0"/>
          </a:xfrm>
          <a:custGeom>
            <a:avLst/>
            <a:gdLst/>
            <a:ahLst/>
            <a:cxnLst/>
            <a:rect l="l" t="t" r="r" b="b"/>
            <a:pathLst>
              <a:path w="3025775" h="0">
                <a:moveTo>
                  <a:pt x="0" y="0"/>
                </a:moveTo>
                <a:lnTo>
                  <a:pt x="3025736" y="0"/>
                </a:lnTo>
              </a:path>
            </a:pathLst>
          </a:custGeom>
          <a:ln w="635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18" name="bg object 18"/>
          <p:cNvSpPr/>
          <p:nvPr/>
        </p:nvSpPr>
        <p:spPr>
          <a:xfrm>
            <a:off x="3560824" y="301536"/>
            <a:ext cx="0" cy="7023734"/>
          </a:xfrm>
          <a:custGeom>
            <a:avLst/>
            <a:gdLst/>
            <a:ahLst/>
            <a:cxnLst/>
            <a:rect l="l" t="t" r="r" b="b"/>
            <a:pathLst>
              <a:path w="0" h="7023734">
                <a:moveTo>
                  <a:pt x="0" y="7023734"/>
                </a:moveTo>
                <a:lnTo>
                  <a:pt x="0" y="0"/>
                </a:lnTo>
              </a:path>
            </a:pathLst>
          </a:custGeom>
          <a:ln w="635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19" name="bg object 19"/>
          <p:cNvSpPr/>
          <p:nvPr/>
        </p:nvSpPr>
        <p:spPr>
          <a:xfrm>
            <a:off x="302338" y="147172"/>
            <a:ext cx="3025775" cy="0"/>
          </a:xfrm>
          <a:custGeom>
            <a:avLst/>
            <a:gdLst/>
            <a:ahLst/>
            <a:cxnLst/>
            <a:rect l="l" t="t" r="r" b="b"/>
            <a:pathLst>
              <a:path w="3025775" h="0">
                <a:moveTo>
                  <a:pt x="3025736" y="0"/>
                </a:moveTo>
                <a:lnTo>
                  <a:pt x="0" y="0"/>
                </a:lnTo>
              </a:path>
            </a:pathLst>
          </a:custGeom>
          <a:ln w="635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20" name="bg object 20"/>
          <p:cNvSpPr/>
          <p:nvPr/>
        </p:nvSpPr>
        <p:spPr>
          <a:xfrm>
            <a:off x="147173" y="7479638"/>
            <a:ext cx="78105" cy="77470"/>
          </a:xfrm>
          <a:custGeom>
            <a:avLst/>
            <a:gdLst/>
            <a:ahLst/>
            <a:cxnLst/>
            <a:rect l="l" t="t" r="r" b="b"/>
            <a:pathLst>
              <a:path w="78104" h="77470">
                <a:moveTo>
                  <a:pt x="0" y="0"/>
                </a:moveTo>
                <a:lnTo>
                  <a:pt x="0" y="77177"/>
                </a:lnTo>
                <a:lnTo>
                  <a:pt x="77584" y="77177"/>
                </a:lnTo>
              </a:path>
            </a:pathLst>
          </a:custGeom>
          <a:ln w="635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1" name="bg object 21"/>
          <p:cNvSpPr/>
          <p:nvPr/>
        </p:nvSpPr>
        <p:spPr>
          <a:xfrm>
            <a:off x="3483235" y="7479638"/>
            <a:ext cx="78105" cy="77470"/>
          </a:xfrm>
          <a:custGeom>
            <a:avLst/>
            <a:gdLst/>
            <a:ahLst/>
            <a:cxnLst/>
            <a:rect l="l" t="t" r="r" b="b"/>
            <a:pathLst>
              <a:path w="78104" h="77470">
                <a:moveTo>
                  <a:pt x="0" y="77177"/>
                </a:moveTo>
                <a:lnTo>
                  <a:pt x="77584" y="77177"/>
                </a:lnTo>
                <a:lnTo>
                  <a:pt x="77584" y="0"/>
                </a:lnTo>
              </a:path>
            </a:pathLst>
          </a:custGeom>
          <a:ln w="635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2" name="bg object 22"/>
          <p:cNvSpPr/>
          <p:nvPr/>
        </p:nvSpPr>
        <p:spPr>
          <a:xfrm>
            <a:off x="3483235" y="147166"/>
            <a:ext cx="78105" cy="77470"/>
          </a:xfrm>
          <a:custGeom>
            <a:avLst/>
            <a:gdLst/>
            <a:ahLst/>
            <a:cxnLst/>
            <a:rect l="l" t="t" r="r" b="b"/>
            <a:pathLst>
              <a:path w="78104" h="77470">
                <a:moveTo>
                  <a:pt x="77584" y="77190"/>
                </a:moveTo>
                <a:lnTo>
                  <a:pt x="77584" y="0"/>
                </a:lnTo>
                <a:lnTo>
                  <a:pt x="0" y="0"/>
                </a:lnTo>
              </a:path>
            </a:pathLst>
          </a:custGeom>
          <a:ln w="635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3" name="bg object 23"/>
          <p:cNvSpPr/>
          <p:nvPr/>
        </p:nvSpPr>
        <p:spPr>
          <a:xfrm>
            <a:off x="147173" y="147166"/>
            <a:ext cx="78105" cy="77470"/>
          </a:xfrm>
          <a:custGeom>
            <a:avLst/>
            <a:gdLst/>
            <a:ahLst/>
            <a:cxnLst/>
            <a:rect l="l" t="t" r="r" b="b"/>
            <a:pathLst>
              <a:path w="78104" h="77470">
                <a:moveTo>
                  <a:pt x="77584" y="0"/>
                </a:moveTo>
                <a:lnTo>
                  <a:pt x="0" y="0"/>
                </a:lnTo>
                <a:lnTo>
                  <a:pt x="0" y="77190"/>
                </a:lnTo>
              </a:path>
            </a:pathLst>
          </a:custGeom>
          <a:ln w="635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85420" y="308356"/>
            <a:ext cx="3337560" cy="123342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85420" y="1773047"/>
            <a:ext cx="3337560" cy="508787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1260856" y="7169277"/>
            <a:ext cx="1186688" cy="38544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185420" y="7169277"/>
            <a:ext cx="852932" cy="38544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2670048" y="7169277"/>
            <a:ext cx="852932" cy="38544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49100" y="278653"/>
            <a:ext cx="1749425" cy="532765"/>
          </a:xfrm>
          <a:prstGeom prst="rect">
            <a:avLst/>
          </a:prstGeom>
        </p:spPr>
        <p:txBody>
          <a:bodyPr wrap="square" lIns="0" tIns="914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20"/>
              </a:spcBef>
            </a:pPr>
            <a:r>
              <a:rPr dirty="0" sz="1050" spc="10">
                <a:solidFill>
                  <a:srgbClr val="EC008C"/>
                </a:solidFill>
                <a:latin typeface="Source Sans Pro"/>
                <a:cs typeface="Source Sans Pro"/>
              </a:rPr>
              <a:t>Flyer </a:t>
            </a:r>
            <a:r>
              <a:rPr dirty="0" sz="1050" spc="20">
                <a:solidFill>
                  <a:srgbClr val="EC008C"/>
                </a:solidFill>
                <a:latin typeface="Source Sans Pro"/>
                <a:cs typeface="Source Sans Pro"/>
              </a:rPr>
              <a:t>99 </a:t>
            </a:r>
            <a:r>
              <a:rPr dirty="0" sz="1050" spc="15">
                <a:solidFill>
                  <a:srgbClr val="EC008C"/>
                </a:solidFill>
                <a:latin typeface="Source Sans Pro"/>
                <a:cs typeface="Source Sans Pro"/>
              </a:rPr>
              <a:t>x 210mm,</a:t>
            </a:r>
            <a:r>
              <a:rPr dirty="0" sz="1050" spc="-65">
                <a:solidFill>
                  <a:srgbClr val="EC008C"/>
                </a:solidFill>
                <a:latin typeface="Source Sans Pro"/>
                <a:cs typeface="Source Sans Pro"/>
              </a:rPr>
              <a:t> </a:t>
            </a:r>
            <a:r>
              <a:rPr dirty="0" sz="1050" spc="10">
                <a:solidFill>
                  <a:srgbClr val="EC008C"/>
                </a:solidFill>
                <a:latin typeface="Source Sans Pro"/>
                <a:cs typeface="Source Sans Pro"/>
              </a:rPr>
              <a:t>Vorderseite</a:t>
            </a:r>
            <a:endParaRPr sz="1050">
              <a:latin typeface="Source Sans Pro"/>
              <a:cs typeface="Source Sans Pro"/>
            </a:endParaRPr>
          </a:p>
          <a:p>
            <a:pPr marL="12700" marR="611505">
              <a:lnSpc>
                <a:spcPct val="100000"/>
              </a:lnSpc>
              <a:spcBef>
                <a:spcPts val="420"/>
              </a:spcBef>
            </a:pPr>
            <a:r>
              <a:rPr dirty="0" sz="700" spc="15">
                <a:solidFill>
                  <a:srgbClr val="EC008C"/>
                </a:solidFill>
                <a:latin typeface="Source Sans Pro"/>
                <a:cs typeface="Source Sans Pro"/>
              </a:rPr>
              <a:t>Achtung: Die Linien </a:t>
            </a:r>
            <a:r>
              <a:rPr dirty="0" sz="700" spc="20">
                <a:solidFill>
                  <a:srgbClr val="EC008C"/>
                </a:solidFill>
                <a:latin typeface="Source Sans Pro"/>
                <a:cs typeface="Source Sans Pro"/>
              </a:rPr>
              <a:t>dürfen  </a:t>
            </a:r>
            <a:r>
              <a:rPr dirty="0" sz="700" spc="15">
                <a:solidFill>
                  <a:srgbClr val="EC008C"/>
                </a:solidFill>
                <a:latin typeface="Source Sans Pro"/>
                <a:cs typeface="Source Sans Pro"/>
              </a:rPr>
              <a:t>nicht mit </a:t>
            </a:r>
            <a:r>
              <a:rPr dirty="0" sz="700" spc="25">
                <a:solidFill>
                  <a:srgbClr val="EC008C"/>
                </a:solidFill>
                <a:latin typeface="Source Sans Pro"/>
                <a:cs typeface="Source Sans Pro"/>
              </a:rPr>
              <a:t>exportiert</a:t>
            </a:r>
            <a:r>
              <a:rPr dirty="0" sz="700" spc="-95">
                <a:solidFill>
                  <a:srgbClr val="EC008C"/>
                </a:solidFill>
                <a:latin typeface="Source Sans Pro"/>
                <a:cs typeface="Source Sans Pro"/>
              </a:rPr>
              <a:t> </a:t>
            </a:r>
            <a:r>
              <a:rPr dirty="0" sz="700" spc="20">
                <a:solidFill>
                  <a:srgbClr val="EC008C"/>
                </a:solidFill>
                <a:latin typeface="Source Sans Pro"/>
                <a:cs typeface="Source Sans Pro"/>
              </a:rPr>
              <a:t>werden.</a:t>
            </a:r>
            <a:endParaRPr sz="700">
              <a:latin typeface="Source Sans Pro"/>
              <a:cs typeface="Source Sans Pro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5171" y="75171"/>
            <a:ext cx="3557904" cy="7553959"/>
          </a:xfrm>
          <a:custGeom>
            <a:avLst/>
            <a:gdLst/>
            <a:ahLst/>
            <a:cxnLst/>
            <a:rect l="l" t="t" r="r" b="b"/>
            <a:pathLst>
              <a:path w="3557904" h="7553959">
                <a:moveTo>
                  <a:pt x="0" y="7553655"/>
                </a:moveTo>
                <a:lnTo>
                  <a:pt x="3557651" y="7553655"/>
                </a:lnTo>
                <a:lnTo>
                  <a:pt x="3557651" y="0"/>
                </a:lnTo>
                <a:lnTo>
                  <a:pt x="0" y="0"/>
                </a:lnTo>
                <a:lnTo>
                  <a:pt x="0" y="7553655"/>
                </a:lnTo>
                <a:close/>
              </a:path>
            </a:pathLst>
          </a:custGeom>
          <a:ln w="635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49100" y="278653"/>
            <a:ext cx="1650364" cy="532765"/>
          </a:xfrm>
          <a:prstGeom prst="rect">
            <a:avLst/>
          </a:prstGeom>
        </p:spPr>
        <p:txBody>
          <a:bodyPr wrap="square" lIns="0" tIns="914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20"/>
              </a:spcBef>
            </a:pPr>
            <a:r>
              <a:rPr dirty="0" sz="1050" spc="10">
                <a:solidFill>
                  <a:srgbClr val="EC008C"/>
                </a:solidFill>
                <a:latin typeface="Source Sans Pro"/>
                <a:cs typeface="Source Sans Pro"/>
              </a:rPr>
              <a:t>Flyer </a:t>
            </a:r>
            <a:r>
              <a:rPr dirty="0" sz="1050" spc="20">
                <a:solidFill>
                  <a:srgbClr val="EC008C"/>
                </a:solidFill>
                <a:latin typeface="Source Sans Pro"/>
                <a:cs typeface="Source Sans Pro"/>
              </a:rPr>
              <a:t>99 </a:t>
            </a:r>
            <a:r>
              <a:rPr dirty="0" sz="1050" spc="15">
                <a:solidFill>
                  <a:srgbClr val="EC008C"/>
                </a:solidFill>
                <a:latin typeface="Source Sans Pro"/>
                <a:cs typeface="Source Sans Pro"/>
              </a:rPr>
              <a:t>x 210mm,</a:t>
            </a:r>
            <a:r>
              <a:rPr dirty="0" sz="1050" spc="-75">
                <a:solidFill>
                  <a:srgbClr val="EC008C"/>
                </a:solidFill>
                <a:latin typeface="Source Sans Pro"/>
                <a:cs typeface="Source Sans Pro"/>
              </a:rPr>
              <a:t> </a:t>
            </a:r>
            <a:r>
              <a:rPr dirty="0" sz="1050" spc="15">
                <a:solidFill>
                  <a:srgbClr val="EC008C"/>
                </a:solidFill>
                <a:latin typeface="Source Sans Pro"/>
                <a:cs typeface="Source Sans Pro"/>
              </a:rPr>
              <a:t>Rückseite</a:t>
            </a:r>
            <a:endParaRPr sz="1050">
              <a:latin typeface="Source Sans Pro"/>
              <a:cs typeface="Source Sans Pro"/>
            </a:endParaRPr>
          </a:p>
          <a:p>
            <a:pPr marL="12700" marR="513080">
              <a:lnSpc>
                <a:spcPct val="100000"/>
              </a:lnSpc>
              <a:spcBef>
                <a:spcPts val="420"/>
              </a:spcBef>
            </a:pPr>
            <a:r>
              <a:rPr dirty="0" sz="700" spc="15">
                <a:solidFill>
                  <a:srgbClr val="EC008C"/>
                </a:solidFill>
                <a:latin typeface="Source Sans Pro"/>
                <a:cs typeface="Source Sans Pro"/>
              </a:rPr>
              <a:t>Achtung: Die Linien </a:t>
            </a:r>
            <a:r>
              <a:rPr dirty="0" sz="700" spc="20">
                <a:solidFill>
                  <a:srgbClr val="EC008C"/>
                </a:solidFill>
                <a:latin typeface="Source Sans Pro"/>
                <a:cs typeface="Source Sans Pro"/>
              </a:rPr>
              <a:t>dürfen  </a:t>
            </a:r>
            <a:r>
              <a:rPr dirty="0" sz="700" spc="15">
                <a:solidFill>
                  <a:srgbClr val="EC008C"/>
                </a:solidFill>
                <a:latin typeface="Source Sans Pro"/>
                <a:cs typeface="Source Sans Pro"/>
              </a:rPr>
              <a:t>nicht mit </a:t>
            </a:r>
            <a:r>
              <a:rPr dirty="0" sz="700" spc="25">
                <a:solidFill>
                  <a:srgbClr val="EC008C"/>
                </a:solidFill>
                <a:latin typeface="Source Sans Pro"/>
                <a:cs typeface="Source Sans Pro"/>
              </a:rPr>
              <a:t>exportiert</a:t>
            </a:r>
            <a:r>
              <a:rPr dirty="0" sz="700" spc="-95">
                <a:solidFill>
                  <a:srgbClr val="EC008C"/>
                </a:solidFill>
                <a:latin typeface="Source Sans Pro"/>
                <a:cs typeface="Source Sans Pro"/>
              </a:rPr>
              <a:t> </a:t>
            </a:r>
            <a:r>
              <a:rPr dirty="0" sz="700" spc="20">
                <a:solidFill>
                  <a:srgbClr val="EC008C"/>
                </a:solidFill>
                <a:latin typeface="Source Sans Pro"/>
                <a:cs typeface="Source Sans Pro"/>
              </a:rPr>
              <a:t>werden.</a:t>
            </a:r>
            <a:endParaRPr sz="700">
              <a:latin typeface="Source Sans Pro"/>
              <a:cs typeface="Source Sans Pro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5171" y="75171"/>
            <a:ext cx="3557904" cy="7553959"/>
          </a:xfrm>
          <a:custGeom>
            <a:avLst/>
            <a:gdLst/>
            <a:ahLst/>
            <a:cxnLst/>
            <a:rect l="l" t="t" r="r" b="b"/>
            <a:pathLst>
              <a:path w="3557904" h="7553959">
                <a:moveTo>
                  <a:pt x="0" y="7553655"/>
                </a:moveTo>
                <a:lnTo>
                  <a:pt x="3557651" y="7553655"/>
                </a:lnTo>
                <a:lnTo>
                  <a:pt x="3557651" y="0"/>
                </a:lnTo>
                <a:lnTo>
                  <a:pt x="0" y="0"/>
                </a:lnTo>
                <a:lnTo>
                  <a:pt x="0" y="7553655"/>
                </a:lnTo>
                <a:close/>
              </a:path>
            </a:pathLst>
          </a:custGeom>
          <a:ln w="635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2020-09-22T11:52:29Z</dcterms:created>
  <dcterms:modified xsi:type="dcterms:W3CDTF">2020-09-22T11:52:29Z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2020-09-22T00:00:00Z</vt:filetime>
  </property>
  <property fmtid="{D5CDD505-2E9C-101B-9397-08002B2CF9AE}" pid="3" name="Creator">
    <vt:lpwstr>Adobe InDesign 15.1 (Windows)</vt:lpwstr>
  </property>
  <property fmtid="{D5CDD505-2E9C-101B-9397-08002B2CF9AE}" pid="4" name="LastSaved">
    <vt:filetime>2020-09-22T00:00:00Z</vt:filetime>
  </property>
</Properties>
</file>