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3924300" cy="10839450"/>
  <p:notesSz cx="39243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3360229"/>
            <a:ext cx="3335655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6070092"/>
            <a:ext cx="274701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2493073"/>
            <a:ext cx="170707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2493073"/>
            <a:ext cx="170707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175" y="373062"/>
            <a:ext cx="0" cy="10165715"/>
          </a:xfrm>
          <a:custGeom>
            <a:avLst/>
            <a:gdLst/>
            <a:ahLst/>
            <a:cxnLst/>
            <a:rect l="l" t="t" r="r" b="b"/>
            <a:pathLst>
              <a:path w="0" h="10165715">
                <a:moveTo>
                  <a:pt x="0" y="0"/>
                </a:moveTo>
                <a:lnTo>
                  <a:pt x="0" y="1016515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4027" y="10688820"/>
            <a:ext cx="3251835" cy="0"/>
          </a:xfrm>
          <a:custGeom>
            <a:avLst/>
            <a:gdLst/>
            <a:ahLst/>
            <a:cxnLst/>
            <a:rect l="l" t="t" r="r" b="b"/>
            <a:pathLst>
              <a:path w="3251835" h="0">
                <a:moveTo>
                  <a:pt x="0" y="0"/>
                </a:moveTo>
                <a:lnTo>
                  <a:pt x="3251555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776825" y="297772"/>
            <a:ext cx="0" cy="10165715"/>
          </a:xfrm>
          <a:custGeom>
            <a:avLst/>
            <a:gdLst/>
            <a:ahLst/>
            <a:cxnLst/>
            <a:rect l="l" t="t" r="r" b="b"/>
            <a:pathLst>
              <a:path w="0" h="10165715">
                <a:moveTo>
                  <a:pt x="0" y="10165156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8415" y="147170"/>
            <a:ext cx="3251835" cy="0"/>
          </a:xfrm>
          <a:custGeom>
            <a:avLst/>
            <a:gdLst/>
            <a:ahLst/>
            <a:cxnLst/>
            <a:rect l="l" t="t" r="r" b="b"/>
            <a:pathLst>
              <a:path w="3251835" h="0">
                <a:moveTo>
                  <a:pt x="325155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7175" y="147174"/>
            <a:ext cx="3629660" cy="10542270"/>
          </a:xfrm>
          <a:custGeom>
            <a:avLst/>
            <a:gdLst/>
            <a:ahLst/>
            <a:cxnLst/>
            <a:rect l="l" t="t" r="r" b="b"/>
            <a:pathLst>
              <a:path w="3629660" h="10542270">
                <a:moveTo>
                  <a:pt x="0" y="10466349"/>
                </a:moveTo>
                <a:lnTo>
                  <a:pt x="0" y="10541647"/>
                </a:lnTo>
                <a:lnTo>
                  <a:pt x="75615" y="10541647"/>
                </a:lnTo>
              </a:path>
              <a:path w="3629660" h="10542270">
                <a:moveTo>
                  <a:pt x="3554031" y="10541647"/>
                </a:moveTo>
                <a:lnTo>
                  <a:pt x="3629647" y="10541647"/>
                </a:lnTo>
                <a:lnTo>
                  <a:pt x="3629647" y="10466349"/>
                </a:lnTo>
              </a:path>
              <a:path w="3629660" h="10542270">
                <a:moveTo>
                  <a:pt x="3629647" y="75298"/>
                </a:moveTo>
                <a:lnTo>
                  <a:pt x="3629647" y="0"/>
                </a:lnTo>
                <a:lnTo>
                  <a:pt x="3554031" y="0"/>
                </a:lnTo>
              </a:path>
              <a:path w="3629660" h="10542270">
                <a:moveTo>
                  <a:pt x="75615" y="0"/>
                </a:moveTo>
                <a:lnTo>
                  <a:pt x="0" y="0"/>
                </a:lnTo>
                <a:lnTo>
                  <a:pt x="0" y="75298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5171" y="75171"/>
            <a:ext cx="3773804" cy="10685780"/>
          </a:xfrm>
          <a:custGeom>
            <a:avLst/>
            <a:gdLst/>
            <a:ahLst/>
            <a:cxnLst/>
            <a:rect l="l" t="t" r="r" b="b"/>
            <a:pathLst>
              <a:path w="3773804" h="10685780">
                <a:moveTo>
                  <a:pt x="0" y="10685653"/>
                </a:moveTo>
                <a:lnTo>
                  <a:pt x="3773652" y="10685653"/>
                </a:lnTo>
                <a:lnTo>
                  <a:pt x="3773652" y="0"/>
                </a:lnTo>
                <a:lnTo>
                  <a:pt x="0" y="0"/>
                </a:lnTo>
                <a:lnTo>
                  <a:pt x="0" y="10685653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433578"/>
            <a:ext cx="353187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2493073"/>
            <a:ext cx="353187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10080689"/>
            <a:ext cx="1255776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10080689"/>
            <a:ext cx="902589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10080689"/>
            <a:ext cx="902589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0180" y="347040"/>
            <a:ext cx="2613025" cy="768350"/>
          </a:xfrm>
          <a:prstGeom prst="rect">
            <a:avLst/>
          </a:prstGeom>
        </p:spPr>
        <p:txBody>
          <a:bodyPr wrap="square" lIns="0" tIns="1200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45"/>
              </a:spcBef>
            </a:pPr>
            <a:r>
              <a:rPr dirty="0" sz="1600" spc="-20">
                <a:solidFill>
                  <a:srgbClr val="EC008C"/>
                </a:solidFill>
                <a:latin typeface="Source Sans Pro"/>
                <a:cs typeface="Source Sans Pro"/>
              </a:rPr>
              <a:t>Flyer 105 </a:t>
            </a:r>
            <a:r>
              <a:rPr dirty="0" sz="1600" spc="-5">
                <a:solidFill>
                  <a:srgbClr val="EC008C"/>
                </a:solidFill>
                <a:latin typeface="Source Sans Pro"/>
                <a:cs typeface="Source Sans Pro"/>
              </a:rPr>
              <a:t>x </a:t>
            </a:r>
            <a:r>
              <a:rPr dirty="0" sz="1600" spc="-30">
                <a:solidFill>
                  <a:srgbClr val="EC008C"/>
                </a:solidFill>
                <a:latin typeface="Source Sans Pro"/>
                <a:cs typeface="Source Sans Pro"/>
              </a:rPr>
              <a:t>297mm,</a:t>
            </a:r>
            <a:r>
              <a:rPr dirty="0" sz="160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600" spc="-20">
                <a:solidFill>
                  <a:srgbClr val="EC008C"/>
                </a:solidFill>
                <a:latin typeface="Source Sans Pro"/>
                <a:cs typeface="Source Sans Pro"/>
              </a:rPr>
              <a:t>Vorderseite</a:t>
            </a:r>
            <a:endParaRPr sz="1600">
              <a:latin typeface="Source Sans Pro"/>
              <a:cs typeface="Source Sans Pro"/>
            </a:endParaRPr>
          </a:p>
          <a:p>
            <a:pPr marL="12700" marR="998219">
              <a:lnSpc>
                <a:spcPts val="1240"/>
              </a:lnSpc>
              <a:spcBef>
                <a:spcPts val="635"/>
              </a:spcBef>
            </a:pPr>
            <a:r>
              <a:rPr dirty="0" sz="1050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1050" spc="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050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050" spc="-1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0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0180" y="347040"/>
            <a:ext cx="2470785" cy="768350"/>
          </a:xfrm>
          <a:prstGeom prst="rect">
            <a:avLst/>
          </a:prstGeom>
        </p:spPr>
        <p:txBody>
          <a:bodyPr wrap="square" lIns="0" tIns="1200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45"/>
              </a:spcBef>
            </a:pPr>
            <a:r>
              <a:rPr dirty="0" sz="1600" spc="-20">
                <a:solidFill>
                  <a:srgbClr val="EC008C"/>
                </a:solidFill>
                <a:latin typeface="Source Sans Pro"/>
                <a:cs typeface="Source Sans Pro"/>
              </a:rPr>
              <a:t>Flyer 105 </a:t>
            </a:r>
            <a:r>
              <a:rPr dirty="0" sz="1600" spc="-5">
                <a:solidFill>
                  <a:srgbClr val="EC008C"/>
                </a:solidFill>
                <a:latin typeface="Source Sans Pro"/>
                <a:cs typeface="Source Sans Pro"/>
              </a:rPr>
              <a:t>x </a:t>
            </a:r>
            <a:r>
              <a:rPr dirty="0" sz="1600" spc="-30">
                <a:solidFill>
                  <a:srgbClr val="EC008C"/>
                </a:solidFill>
                <a:latin typeface="Source Sans Pro"/>
                <a:cs typeface="Source Sans Pro"/>
              </a:rPr>
              <a:t>297mm,</a:t>
            </a:r>
            <a:r>
              <a:rPr dirty="0" sz="1600" spc="-1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600" spc="-15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1600">
              <a:latin typeface="Source Sans Pro"/>
              <a:cs typeface="Source Sans Pro"/>
            </a:endParaRPr>
          </a:p>
          <a:p>
            <a:pPr marL="12700" marR="856615">
              <a:lnSpc>
                <a:spcPts val="1240"/>
              </a:lnSpc>
              <a:spcBef>
                <a:spcPts val="635"/>
              </a:spcBef>
            </a:pPr>
            <a:r>
              <a:rPr dirty="0" sz="1050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1050" spc="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050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050" spc="-1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0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2020-09-22T12:29:12Z</dcterms:created>
  <dcterms:modified xsi:type="dcterms:W3CDTF">2020-09-22T12:29:12Z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2020-09-22T00:00:00Z</vt:filetime>
  </property>
</Properties>
</file>