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5486400" cy="7708900"/>
  <p:notesSz cx="5486400" cy="7708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1956" y="2389759"/>
            <a:ext cx="4668837" cy="1618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3912" y="4316984"/>
            <a:ext cx="3844925" cy="1927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74637" y="1773047"/>
            <a:ext cx="2389346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828766" y="1773047"/>
            <a:ext cx="2389346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47175" y="378724"/>
            <a:ext cx="0" cy="7023734"/>
          </a:xfrm>
          <a:custGeom>
            <a:avLst/>
            <a:gdLst/>
            <a:ahLst/>
            <a:cxnLst/>
            <a:rect l="l" t="t" r="r" b="b"/>
            <a:pathLst>
              <a:path w="0" h="7023734">
                <a:moveTo>
                  <a:pt x="0" y="0"/>
                </a:moveTo>
                <a:lnTo>
                  <a:pt x="0" y="7023734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376394" y="7556822"/>
            <a:ext cx="4813935" cy="0"/>
          </a:xfrm>
          <a:custGeom>
            <a:avLst/>
            <a:gdLst/>
            <a:ahLst/>
            <a:cxnLst/>
            <a:rect l="l" t="t" r="r" b="b"/>
            <a:pathLst>
              <a:path w="4813935" h="0">
                <a:moveTo>
                  <a:pt x="0" y="0"/>
                </a:moveTo>
                <a:lnTo>
                  <a:pt x="4813617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5342825" y="301536"/>
            <a:ext cx="0" cy="7023734"/>
          </a:xfrm>
          <a:custGeom>
            <a:avLst/>
            <a:gdLst/>
            <a:ahLst/>
            <a:cxnLst/>
            <a:rect l="l" t="t" r="r" b="b"/>
            <a:pathLst>
              <a:path w="0" h="7023734">
                <a:moveTo>
                  <a:pt x="0" y="7023734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299987" y="147172"/>
            <a:ext cx="4813935" cy="0"/>
          </a:xfrm>
          <a:custGeom>
            <a:avLst/>
            <a:gdLst/>
            <a:ahLst/>
            <a:cxnLst/>
            <a:rect l="l" t="t" r="r" b="b"/>
            <a:pathLst>
              <a:path w="4813935" h="0">
                <a:moveTo>
                  <a:pt x="4813617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47175" y="147166"/>
            <a:ext cx="5196205" cy="7409815"/>
          </a:xfrm>
          <a:custGeom>
            <a:avLst/>
            <a:gdLst/>
            <a:ahLst/>
            <a:cxnLst/>
            <a:rect l="l" t="t" r="r" b="b"/>
            <a:pathLst>
              <a:path w="5196205" h="7409815">
                <a:moveTo>
                  <a:pt x="0" y="7332472"/>
                </a:moveTo>
                <a:lnTo>
                  <a:pt x="0" y="7409649"/>
                </a:lnTo>
                <a:lnTo>
                  <a:pt x="76403" y="7409649"/>
                </a:lnTo>
              </a:path>
              <a:path w="5196205" h="7409815">
                <a:moveTo>
                  <a:pt x="5119243" y="7409649"/>
                </a:moveTo>
                <a:lnTo>
                  <a:pt x="5195646" y="7409649"/>
                </a:lnTo>
                <a:lnTo>
                  <a:pt x="5195646" y="7332472"/>
                </a:lnTo>
              </a:path>
              <a:path w="5196205" h="7409815">
                <a:moveTo>
                  <a:pt x="5195646" y="77190"/>
                </a:moveTo>
                <a:lnTo>
                  <a:pt x="5195646" y="0"/>
                </a:lnTo>
                <a:lnTo>
                  <a:pt x="5119243" y="0"/>
                </a:lnTo>
              </a:path>
              <a:path w="5196205" h="7409815">
                <a:moveTo>
                  <a:pt x="76403" y="0"/>
                </a:moveTo>
                <a:lnTo>
                  <a:pt x="0" y="0"/>
                </a:lnTo>
                <a:lnTo>
                  <a:pt x="0" y="7719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76758" y="76758"/>
            <a:ext cx="5336540" cy="7550784"/>
          </a:xfrm>
          <a:custGeom>
            <a:avLst/>
            <a:gdLst/>
            <a:ahLst/>
            <a:cxnLst/>
            <a:rect l="l" t="t" r="r" b="b"/>
            <a:pathLst>
              <a:path w="5336540" h="7550784">
                <a:moveTo>
                  <a:pt x="0" y="7550480"/>
                </a:moveTo>
                <a:lnTo>
                  <a:pt x="5336476" y="7550480"/>
                </a:lnTo>
                <a:lnTo>
                  <a:pt x="5336476" y="0"/>
                </a:lnTo>
                <a:lnTo>
                  <a:pt x="0" y="0"/>
                </a:lnTo>
                <a:lnTo>
                  <a:pt x="0" y="7550480"/>
                </a:lnTo>
                <a:close/>
              </a:path>
            </a:pathLst>
          </a:custGeom>
          <a:ln w="952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4637" y="308356"/>
            <a:ext cx="4943475" cy="12334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4637" y="1773047"/>
            <a:ext cx="4943475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867535" y="7169277"/>
            <a:ext cx="1757680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74637" y="7169277"/>
            <a:ext cx="1263332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954780" y="7169277"/>
            <a:ext cx="1263332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8000" y="352330"/>
            <a:ext cx="1779905" cy="786130"/>
          </a:xfrm>
          <a:prstGeom prst="rect">
            <a:avLst/>
          </a:prstGeom>
        </p:spPr>
        <p:txBody>
          <a:bodyPr wrap="square" lIns="0" tIns="1276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5"/>
              </a:spcBef>
            </a:pPr>
            <a:r>
              <a:rPr dirty="0" sz="1600">
                <a:solidFill>
                  <a:srgbClr val="EC008C"/>
                </a:solidFill>
                <a:latin typeface="Source Sans Pro"/>
                <a:cs typeface="Source Sans Pro"/>
              </a:rPr>
              <a:t>Flyer </a:t>
            </a:r>
            <a:r>
              <a:rPr dirty="0" sz="1600" spc="20">
                <a:solidFill>
                  <a:srgbClr val="EC008C"/>
                </a:solidFill>
                <a:latin typeface="Source Sans Pro"/>
                <a:cs typeface="Source Sans Pro"/>
              </a:rPr>
              <a:t>A5,</a:t>
            </a:r>
            <a:r>
              <a:rPr dirty="0" sz="1600" spc="-6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600">
                <a:solidFill>
                  <a:srgbClr val="EC008C"/>
                </a:solidFill>
                <a:latin typeface="Source Sans Pro"/>
                <a:cs typeface="Source Sans Pro"/>
              </a:rPr>
              <a:t>Vorderseite</a:t>
            </a:r>
            <a:endParaRPr sz="1600">
              <a:latin typeface="Source Sans Pro"/>
              <a:cs typeface="Source Sans Pro"/>
            </a:endParaRPr>
          </a:p>
          <a:p>
            <a:pPr marL="12700" marR="130175">
              <a:lnSpc>
                <a:spcPct val="100800"/>
              </a:lnSpc>
              <a:spcBef>
                <a:spcPts val="615"/>
              </a:spcBef>
            </a:pPr>
            <a:r>
              <a:rPr dirty="0" sz="1050" spc="10">
                <a:solidFill>
                  <a:srgbClr val="EC008C"/>
                </a:solidFill>
                <a:latin typeface="Source Sans Pro"/>
                <a:cs typeface="Source Sans Pro"/>
              </a:rPr>
              <a:t>Achtung: Die Linien </a:t>
            </a:r>
            <a:r>
              <a:rPr dirty="0" sz="1050" spc="15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1050" spc="10">
                <a:solidFill>
                  <a:srgbClr val="EC008C"/>
                </a:solidFill>
                <a:latin typeface="Source Sans Pro"/>
                <a:cs typeface="Source Sans Pro"/>
              </a:rPr>
              <a:t>nicht mit </a:t>
            </a:r>
            <a:r>
              <a:rPr dirty="0" sz="1050" spc="20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1050" spc="-40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050" spc="15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105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8000" y="352330"/>
            <a:ext cx="1654810" cy="786130"/>
          </a:xfrm>
          <a:prstGeom prst="rect">
            <a:avLst/>
          </a:prstGeom>
        </p:spPr>
        <p:txBody>
          <a:bodyPr wrap="square" lIns="0" tIns="1276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5"/>
              </a:spcBef>
            </a:pPr>
            <a:r>
              <a:rPr dirty="0" sz="1600">
                <a:solidFill>
                  <a:srgbClr val="EC008C"/>
                </a:solidFill>
                <a:latin typeface="Source Sans Pro"/>
                <a:cs typeface="Source Sans Pro"/>
              </a:rPr>
              <a:t>Flyer </a:t>
            </a:r>
            <a:r>
              <a:rPr dirty="0" sz="1600" spc="20">
                <a:solidFill>
                  <a:srgbClr val="EC008C"/>
                </a:solidFill>
                <a:latin typeface="Source Sans Pro"/>
                <a:cs typeface="Source Sans Pro"/>
              </a:rPr>
              <a:t>A5,</a:t>
            </a:r>
            <a:r>
              <a:rPr dirty="0" sz="1600" spc="-80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600" spc="5">
                <a:solidFill>
                  <a:srgbClr val="EC008C"/>
                </a:solidFill>
                <a:latin typeface="Source Sans Pro"/>
                <a:cs typeface="Source Sans Pro"/>
              </a:rPr>
              <a:t>Rückseite</a:t>
            </a:r>
            <a:endParaRPr sz="1600">
              <a:latin typeface="Source Sans Pro"/>
              <a:cs typeface="Source Sans Pro"/>
            </a:endParaRPr>
          </a:p>
          <a:p>
            <a:pPr marL="12700" marR="5080">
              <a:lnSpc>
                <a:spcPct val="100800"/>
              </a:lnSpc>
              <a:spcBef>
                <a:spcPts val="615"/>
              </a:spcBef>
            </a:pPr>
            <a:r>
              <a:rPr dirty="0" sz="1050" spc="10">
                <a:solidFill>
                  <a:srgbClr val="EC008C"/>
                </a:solidFill>
                <a:latin typeface="Source Sans Pro"/>
                <a:cs typeface="Source Sans Pro"/>
              </a:rPr>
              <a:t>Achtung: Die Linien </a:t>
            </a:r>
            <a:r>
              <a:rPr dirty="0" sz="1050" spc="15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1050" spc="10">
                <a:solidFill>
                  <a:srgbClr val="EC008C"/>
                </a:solidFill>
                <a:latin typeface="Source Sans Pro"/>
                <a:cs typeface="Source Sans Pro"/>
              </a:rPr>
              <a:t>nicht mit </a:t>
            </a:r>
            <a:r>
              <a:rPr dirty="0" sz="1050" spc="20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1050" spc="-4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050" spc="15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105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2020-09-22T13:20:52Z</dcterms:created>
  <dcterms:modified xsi:type="dcterms:W3CDTF">2020-09-22T13:20:52Z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2020-09-22T00:00:00Z</vt:filetime>
  </property>
</Properties>
</file>