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3924300" cy="7708900"/>
  <p:notesSz cx="3924300" cy="7708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2389759"/>
            <a:ext cx="3335655" cy="1618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4316984"/>
            <a:ext cx="2747010" cy="1927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96215" y="1773047"/>
            <a:ext cx="1707070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021014" y="1773047"/>
            <a:ext cx="1707070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47175" y="378724"/>
            <a:ext cx="0" cy="7023734"/>
          </a:xfrm>
          <a:custGeom>
            <a:avLst/>
            <a:gdLst/>
            <a:ahLst/>
            <a:cxnLst/>
            <a:rect l="l" t="t" r="r" b="b"/>
            <a:pathLst>
              <a:path w="0" h="7023734">
                <a:moveTo>
                  <a:pt x="0" y="0"/>
                </a:moveTo>
                <a:lnTo>
                  <a:pt x="0" y="7023734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374027" y="7556822"/>
            <a:ext cx="3251835" cy="0"/>
          </a:xfrm>
          <a:custGeom>
            <a:avLst/>
            <a:gdLst/>
            <a:ahLst/>
            <a:cxnLst/>
            <a:rect l="l" t="t" r="r" b="b"/>
            <a:pathLst>
              <a:path w="3251835" h="0">
                <a:moveTo>
                  <a:pt x="0" y="0"/>
                </a:moveTo>
                <a:lnTo>
                  <a:pt x="3251555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3776825" y="301536"/>
            <a:ext cx="0" cy="7023734"/>
          </a:xfrm>
          <a:custGeom>
            <a:avLst/>
            <a:gdLst/>
            <a:ahLst/>
            <a:cxnLst/>
            <a:rect l="l" t="t" r="r" b="b"/>
            <a:pathLst>
              <a:path w="0" h="7023734">
                <a:moveTo>
                  <a:pt x="0" y="7023734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298415" y="147172"/>
            <a:ext cx="3251835" cy="0"/>
          </a:xfrm>
          <a:custGeom>
            <a:avLst/>
            <a:gdLst/>
            <a:ahLst/>
            <a:cxnLst/>
            <a:rect l="l" t="t" r="r" b="b"/>
            <a:pathLst>
              <a:path w="3251835" h="0">
                <a:moveTo>
                  <a:pt x="325155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47175" y="147166"/>
            <a:ext cx="3629660" cy="7409815"/>
          </a:xfrm>
          <a:custGeom>
            <a:avLst/>
            <a:gdLst/>
            <a:ahLst/>
            <a:cxnLst/>
            <a:rect l="l" t="t" r="r" b="b"/>
            <a:pathLst>
              <a:path w="3629660" h="7409815">
                <a:moveTo>
                  <a:pt x="0" y="7332472"/>
                </a:moveTo>
                <a:lnTo>
                  <a:pt x="0" y="7409649"/>
                </a:lnTo>
                <a:lnTo>
                  <a:pt x="75615" y="7409649"/>
                </a:lnTo>
              </a:path>
              <a:path w="3629660" h="7409815">
                <a:moveTo>
                  <a:pt x="3554031" y="7409649"/>
                </a:moveTo>
                <a:lnTo>
                  <a:pt x="3629647" y="7409649"/>
                </a:lnTo>
                <a:lnTo>
                  <a:pt x="3629647" y="7332472"/>
                </a:lnTo>
              </a:path>
              <a:path w="3629660" h="7409815">
                <a:moveTo>
                  <a:pt x="3629647" y="77190"/>
                </a:moveTo>
                <a:lnTo>
                  <a:pt x="3629647" y="0"/>
                </a:lnTo>
                <a:lnTo>
                  <a:pt x="3554031" y="0"/>
                </a:lnTo>
              </a:path>
              <a:path w="3629660" h="7409815">
                <a:moveTo>
                  <a:pt x="75615" y="0"/>
                </a:moveTo>
                <a:lnTo>
                  <a:pt x="0" y="0"/>
                </a:lnTo>
                <a:lnTo>
                  <a:pt x="0" y="7719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75171" y="75171"/>
            <a:ext cx="3773804" cy="7553959"/>
          </a:xfrm>
          <a:custGeom>
            <a:avLst/>
            <a:gdLst/>
            <a:ahLst/>
            <a:cxnLst/>
            <a:rect l="l" t="t" r="r" b="b"/>
            <a:pathLst>
              <a:path w="3773804" h="7553959">
                <a:moveTo>
                  <a:pt x="0" y="7553655"/>
                </a:moveTo>
                <a:lnTo>
                  <a:pt x="3773652" y="7553655"/>
                </a:lnTo>
                <a:lnTo>
                  <a:pt x="3773652" y="0"/>
                </a:lnTo>
                <a:lnTo>
                  <a:pt x="0" y="0"/>
                </a:lnTo>
                <a:lnTo>
                  <a:pt x="0" y="7553655"/>
                </a:lnTo>
                <a:close/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6215" y="308356"/>
            <a:ext cx="3531870" cy="12334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1773047"/>
            <a:ext cx="3531870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334262" y="7169277"/>
            <a:ext cx="1255776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96215" y="7169277"/>
            <a:ext cx="902589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825496" y="7169277"/>
            <a:ext cx="902589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9100" y="278653"/>
            <a:ext cx="1814195" cy="532765"/>
          </a:xfrm>
          <a:prstGeom prst="rect">
            <a:avLst/>
          </a:prstGeom>
        </p:spPr>
        <p:txBody>
          <a:bodyPr wrap="square" lIns="0" tIns="914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dirty="0" sz="1050" spc="10">
                <a:solidFill>
                  <a:srgbClr val="EC008C"/>
                </a:solidFill>
                <a:latin typeface="Source Sans Pro"/>
                <a:cs typeface="Source Sans Pro"/>
              </a:rPr>
              <a:t>Flyer 105 </a:t>
            </a:r>
            <a:r>
              <a:rPr dirty="0" sz="1050" spc="15">
                <a:solidFill>
                  <a:srgbClr val="EC008C"/>
                </a:solidFill>
                <a:latin typeface="Source Sans Pro"/>
                <a:cs typeface="Source Sans Pro"/>
              </a:rPr>
              <a:t>x 210mm,</a:t>
            </a:r>
            <a:r>
              <a:rPr dirty="0" sz="1050" spc="-5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050" spc="10">
                <a:solidFill>
                  <a:srgbClr val="EC008C"/>
                </a:solidFill>
                <a:latin typeface="Source Sans Pro"/>
                <a:cs typeface="Source Sans Pro"/>
              </a:rPr>
              <a:t>Vorderseite</a:t>
            </a:r>
            <a:endParaRPr sz="1050">
              <a:latin typeface="Source Sans Pro"/>
              <a:cs typeface="Source Sans Pro"/>
            </a:endParaRPr>
          </a:p>
          <a:p>
            <a:pPr marL="12700" marR="676910">
              <a:lnSpc>
                <a:spcPct val="100000"/>
              </a:lnSpc>
              <a:spcBef>
                <a:spcPts val="420"/>
              </a:spcBef>
            </a:pPr>
            <a:r>
              <a:rPr dirty="0" sz="700" spc="15">
                <a:solidFill>
                  <a:srgbClr val="EC008C"/>
                </a:solidFill>
                <a:latin typeface="Source Sans Pro"/>
                <a:cs typeface="Source Sans Pro"/>
              </a:rPr>
              <a:t>Achtung: Die Linien </a:t>
            </a:r>
            <a:r>
              <a:rPr dirty="0" sz="700" spc="20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700" spc="15">
                <a:solidFill>
                  <a:srgbClr val="EC008C"/>
                </a:solidFill>
                <a:latin typeface="Source Sans Pro"/>
                <a:cs typeface="Source Sans Pro"/>
              </a:rPr>
              <a:t>nicht mit </a:t>
            </a:r>
            <a:r>
              <a:rPr dirty="0" sz="700" spc="25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700" spc="-9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700" spc="20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70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9100" y="278653"/>
            <a:ext cx="1715770" cy="532765"/>
          </a:xfrm>
          <a:prstGeom prst="rect">
            <a:avLst/>
          </a:prstGeom>
        </p:spPr>
        <p:txBody>
          <a:bodyPr wrap="square" lIns="0" tIns="914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dirty="0" sz="1050" spc="10">
                <a:solidFill>
                  <a:srgbClr val="EC008C"/>
                </a:solidFill>
                <a:latin typeface="Source Sans Pro"/>
                <a:cs typeface="Source Sans Pro"/>
              </a:rPr>
              <a:t>Flyer 105 </a:t>
            </a:r>
            <a:r>
              <a:rPr dirty="0" sz="1050" spc="15">
                <a:solidFill>
                  <a:srgbClr val="EC008C"/>
                </a:solidFill>
                <a:latin typeface="Source Sans Pro"/>
                <a:cs typeface="Source Sans Pro"/>
              </a:rPr>
              <a:t>x 210mm,</a:t>
            </a:r>
            <a:r>
              <a:rPr dirty="0" sz="1050" spc="-6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050" spc="15">
                <a:solidFill>
                  <a:srgbClr val="EC008C"/>
                </a:solidFill>
                <a:latin typeface="Source Sans Pro"/>
                <a:cs typeface="Source Sans Pro"/>
              </a:rPr>
              <a:t>Rückseite</a:t>
            </a:r>
            <a:endParaRPr sz="1050">
              <a:latin typeface="Source Sans Pro"/>
              <a:cs typeface="Source Sans Pro"/>
            </a:endParaRPr>
          </a:p>
          <a:p>
            <a:pPr marL="12700" marR="577850">
              <a:lnSpc>
                <a:spcPct val="100000"/>
              </a:lnSpc>
              <a:spcBef>
                <a:spcPts val="420"/>
              </a:spcBef>
            </a:pPr>
            <a:r>
              <a:rPr dirty="0" sz="700" spc="15">
                <a:solidFill>
                  <a:srgbClr val="EC008C"/>
                </a:solidFill>
                <a:latin typeface="Source Sans Pro"/>
                <a:cs typeface="Source Sans Pro"/>
              </a:rPr>
              <a:t>Achtung: Die Linien </a:t>
            </a:r>
            <a:r>
              <a:rPr dirty="0" sz="700" spc="20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700" spc="15">
                <a:solidFill>
                  <a:srgbClr val="EC008C"/>
                </a:solidFill>
                <a:latin typeface="Source Sans Pro"/>
                <a:cs typeface="Source Sans Pro"/>
              </a:rPr>
              <a:t>nicht mit </a:t>
            </a:r>
            <a:r>
              <a:rPr dirty="0" sz="700" spc="25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700" spc="-9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700" spc="20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70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2020-09-22T12:17:48Z</dcterms:created>
  <dcterms:modified xsi:type="dcterms:W3CDTF">2020-09-22T12:17:48Z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2020-09-22T00:00:00Z</vt:filetime>
  </property>
</Properties>
</file>