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3708400" cy="3708400"/>
  <p:notesSz cx="37084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93" d="100"/>
          <a:sy n="293" d="100"/>
        </p:scale>
        <p:origin x="-3798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78130" y="1149604"/>
            <a:ext cx="3152140" cy="77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56260" y="2076704"/>
            <a:ext cx="2595880" cy="927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85420" y="852932"/>
            <a:ext cx="1613154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909826" y="852932"/>
            <a:ext cx="1613154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7173" y="379929"/>
            <a:ext cx="0" cy="3025775"/>
          </a:xfrm>
          <a:custGeom>
            <a:avLst/>
            <a:gdLst/>
            <a:ahLst/>
            <a:cxnLst/>
            <a:rect l="l" t="t" r="r" b="b"/>
            <a:pathLst>
              <a:path h="3025775">
                <a:moveTo>
                  <a:pt x="0" y="0"/>
                </a:moveTo>
                <a:lnTo>
                  <a:pt x="0" y="3025736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79923" y="3560831"/>
            <a:ext cx="3025775" cy="0"/>
          </a:xfrm>
          <a:custGeom>
            <a:avLst/>
            <a:gdLst/>
            <a:ahLst/>
            <a:cxnLst/>
            <a:rect l="l" t="t" r="r" b="b"/>
            <a:pathLst>
              <a:path w="3025775">
                <a:moveTo>
                  <a:pt x="0" y="0"/>
                </a:moveTo>
                <a:lnTo>
                  <a:pt x="3025736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560824" y="302345"/>
            <a:ext cx="0" cy="3025775"/>
          </a:xfrm>
          <a:custGeom>
            <a:avLst/>
            <a:gdLst/>
            <a:ahLst/>
            <a:cxnLst/>
            <a:rect l="l" t="t" r="r" b="b"/>
            <a:pathLst>
              <a:path h="3025775">
                <a:moveTo>
                  <a:pt x="0" y="3025736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02338" y="147181"/>
            <a:ext cx="3025775" cy="0"/>
          </a:xfrm>
          <a:custGeom>
            <a:avLst/>
            <a:gdLst/>
            <a:ahLst/>
            <a:cxnLst/>
            <a:rect l="l" t="t" r="r" b="b"/>
            <a:pathLst>
              <a:path w="3025775">
                <a:moveTo>
                  <a:pt x="3025736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47173" y="3483247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0"/>
                </a:moveTo>
                <a:lnTo>
                  <a:pt x="0" y="77584"/>
                </a:lnTo>
                <a:lnTo>
                  <a:pt x="77584" y="77584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483235" y="3483247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77584"/>
                </a:moveTo>
                <a:lnTo>
                  <a:pt x="77584" y="77584"/>
                </a:lnTo>
                <a:lnTo>
                  <a:pt x="77584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483235" y="14718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77584" y="77571"/>
                </a:moveTo>
                <a:lnTo>
                  <a:pt x="77584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47173" y="14718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77584" y="0"/>
                </a:moveTo>
                <a:lnTo>
                  <a:pt x="0" y="0"/>
                </a:lnTo>
                <a:lnTo>
                  <a:pt x="0" y="77571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5171" y="75183"/>
            <a:ext cx="3557904" cy="3557904"/>
          </a:xfrm>
          <a:custGeom>
            <a:avLst/>
            <a:gdLst/>
            <a:ahLst/>
            <a:cxnLst/>
            <a:rect l="l" t="t" r="r" b="b"/>
            <a:pathLst>
              <a:path w="3557904" h="3557904">
                <a:moveTo>
                  <a:pt x="0" y="3557651"/>
                </a:moveTo>
                <a:lnTo>
                  <a:pt x="3557651" y="3557651"/>
                </a:lnTo>
                <a:lnTo>
                  <a:pt x="3557651" y="0"/>
                </a:lnTo>
                <a:lnTo>
                  <a:pt x="0" y="0"/>
                </a:lnTo>
                <a:lnTo>
                  <a:pt x="0" y="3557651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5420" y="148336"/>
            <a:ext cx="3337560" cy="593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5420" y="852932"/>
            <a:ext cx="3337560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260856" y="3448812"/>
            <a:ext cx="1186688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85420" y="3448812"/>
            <a:ext cx="852932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670048" y="3448812"/>
            <a:ext cx="852932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Flyer-Farbkern_99x99_PDF-Vorlage.indd</dc:title>
  <cp:lastModifiedBy>setup</cp:lastModifiedBy>
  <cp:revision>1</cp:revision>
  <dcterms:created xsi:type="dcterms:W3CDTF">2017-04-06T14:42:57Z</dcterms:created>
  <dcterms:modified xsi:type="dcterms:W3CDTF">2017-04-06T13:18:01Z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2017-04-06T00:00:00Z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2017-04-06T00:00:00Z</vt:filetime>
  </property>
</Properties>
</file>