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181600" cy="10839450"/>
  <p:notesSz cx="51816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096" y="3360229"/>
            <a:ext cx="4409757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192" y="6070092"/>
            <a:ext cx="3631565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9397" y="2493073"/>
            <a:ext cx="2256758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671794" y="2493073"/>
            <a:ext cx="2256758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306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0"/>
                </a:moveTo>
                <a:lnTo>
                  <a:pt x="0" y="1016515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6377" y="10688820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0" y="0"/>
                </a:moveTo>
                <a:lnTo>
                  <a:pt x="4507649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036825" y="29777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1016515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9972" y="147170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450764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4"/>
            <a:ext cx="4890135" cy="10542270"/>
          </a:xfrm>
          <a:custGeom>
            <a:avLst/>
            <a:gdLst/>
            <a:ahLst/>
            <a:cxnLst/>
            <a:rect l="l" t="t" r="r" b="b"/>
            <a:pathLst>
              <a:path w="4890135" h="10542270">
                <a:moveTo>
                  <a:pt x="0" y="10466349"/>
                </a:moveTo>
                <a:lnTo>
                  <a:pt x="0" y="10541647"/>
                </a:lnTo>
                <a:lnTo>
                  <a:pt x="76403" y="10541647"/>
                </a:lnTo>
              </a:path>
              <a:path w="4890135" h="10542270">
                <a:moveTo>
                  <a:pt x="4813249" y="10541647"/>
                </a:moveTo>
                <a:lnTo>
                  <a:pt x="4889652" y="10541647"/>
                </a:lnTo>
                <a:lnTo>
                  <a:pt x="4889652" y="10466349"/>
                </a:lnTo>
              </a:path>
              <a:path w="4890135" h="10542270">
                <a:moveTo>
                  <a:pt x="4889652" y="75298"/>
                </a:moveTo>
                <a:lnTo>
                  <a:pt x="4889652" y="0"/>
                </a:lnTo>
                <a:lnTo>
                  <a:pt x="4813249" y="0"/>
                </a:lnTo>
              </a:path>
              <a:path w="4890135" h="10542270">
                <a:moveTo>
                  <a:pt x="76403" y="0"/>
                </a:moveTo>
                <a:lnTo>
                  <a:pt x="0" y="0"/>
                </a:lnTo>
                <a:lnTo>
                  <a:pt x="0" y="7529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5033645" cy="10685780"/>
          </a:xfrm>
          <a:custGeom>
            <a:avLst/>
            <a:gdLst/>
            <a:ahLst/>
            <a:cxnLst/>
            <a:rect l="l" t="t" r="r" b="b"/>
            <a:pathLst>
              <a:path w="5033645" h="10685780">
                <a:moveTo>
                  <a:pt x="0" y="10685653"/>
                </a:moveTo>
                <a:lnTo>
                  <a:pt x="5033645" y="10685653"/>
                </a:lnTo>
                <a:lnTo>
                  <a:pt x="5033645" y="0"/>
                </a:lnTo>
                <a:lnTo>
                  <a:pt x="0" y="0"/>
                </a:lnTo>
                <a:lnTo>
                  <a:pt x="0" y="10685653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397" y="433578"/>
            <a:ext cx="4669155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397" y="2493073"/>
            <a:ext cx="4669155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63903" y="10080689"/>
            <a:ext cx="1660144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9397" y="10080689"/>
            <a:ext cx="11932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35324" y="10080689"/>
            <a:ext cx="11932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6991" y="344882"/>
            <a:ext cx="2588895" cy="760730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dirty="0" sz="1550" spc="-5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550">
                <a:solidFill>
                  <a:srgbClr val="EC008C"/>
                </a:solidFill>
                <a:latin typeface="Source Sans Pro"/>
                <a:cs typeface="Source Sans Pro"/>
              </a:rPr>
              <a:t>140 </a:t>
            </a:r>
            <a:r>
              <a:rPr dirty="0" sz="1550" spc="10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550" spc="-10">
                <a:solidFill>
                  <a:srgbClr val="EC008C"/>
                </a:solidFill>
                <a:latin typeface="Source Sans Pro"/>
                <a:cs typeface="Source Sans Pro"/>
              </a:rPr>
              <a:t>297mm, </a:t>
            </a:r>
            <a:r>
              <a:rPr dirty="0" sz="1550" spc="-5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550">
              <a:latin typeface="Source Sans Pro"/>
              <a:cs typeface="Source Sans Pro"/>
            </a:endParaRPr>
          </a:p>
          <a:p>
            <a:pPr marL="12700" marR="988694">
              <a:lnSpc>
                <a:spcPts val="1230"/>
              </a:lnSpc>
              <a:spcBef>
                <a:spcPts val="635"/>
              </a:spcBef>
            </a:pP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6991" y="344882"/>
            <a:ext cx="2447925" cy="760730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dirty="0" sz="1550" spc="-5">
                <a:solidFill>
                  <a:srgbClr val="EC008C"/>
                </a:solidFill>
                <a:latin typeface="Source Sans Pro"/>
                <a:cs typeface="Source Sans Pro"/>
              </a:rPr>
              <a:t>Flyer </a:t>
            </a:r>
            <a:r>
              <a:rPr dirty="0" sz="1550">
                <a:solidFill>
                  <a:srgbClr val="EC008C"/>
                </a:solidFill>
                <a:latin typeface="Source Sans Pro"/>
                <a:cs typeface="Source Sans Pro"/>
              </a:rPr>
              <a:t>140 </a:t>
            </a:r>
            <a:r>
              <a:rPr dirty="0" sz="1550" spc="10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550" spc="-10">
                <a:solidFill>
                  <a:srgbClr val="EC008C"/>
                </a:solidFill>
                <a:latin typeface="Source Sans Pro"/>
                <a:cs typeface="Source Sans Pro"/>
              </a:rPr>
              <a:t>297mm,</a:t>
            </a:r>
            <a:r>
              <a:rPr dirty="0" sz="15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550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550">
              <a:latin typeface="Source Sans Pro"/>
              <a:cs typeface="Source Sans Pro"/>
            </a:endParaRPr>
          </a:p>
          <a:p>
            <a:pPr marL="12700" marR="847725">
              <a:lnSpc>
                <a:spcPts val="1230"/>
              </a:lnSpc>
              <a:spcBef>
                <a:spcPts val="635"/>
              </a:spcBef>
            </a:pP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-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2020-09-22T12:38:10Z</dcterms:created>
  <dcterms:modified xsi:type="dcterms:W3CDTF">2020-09-22T12:38:10Z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