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5181600" cy="5187950"/>
  <p:notesSz cx="51816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096" y="1608264"/>
            <a:ext cx="4409757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192" y="2905252"/>
            <a:ext cx="363156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9397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671794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76377"/>
            <a:ext cx="0" cy="4507865"/>
          </a:xfrm>
          <a:custGeom>
            <a:avLst/>
            <a:gdLst/>
            <a:ahLst/>
            <a:cxnLst/>
            <a:rect l="l" t="t" r="r" b="b"/>
            <a:pathLst>
              <a:path w="0" h="4507865">
                <a:moveTo>
                  <a:pt x="0" y="0"/>
                </a:moveTo>
                <a:lnTo>
                  <a:pt x="0" y="4507649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76377" y="5036825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0" y="0"/>
                </a:moveTo>
                <a:lnTo>
                  <a:pt x="4507649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036825" y="299973"/>
            <a:ext cx="0" cy="4507865"/>
          </a:xfrm>
          <a:custGeom>
            <a:avLst/>
            <a:gdLst/>
            <a:ahLst/>
            <a:cxnLst/>
            <a:rect l="l" t="t" r="r" b="b"/>
            <a:pathLst>
              <a:path w="0" h="4507865">
                <a:moveTo>
                  <a:pt x="0" y="4507649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99972" y="147175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450764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7175" y="4960424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0"/>
                </a:moveTo>
                <a:lnTo>
                  <a:pt x="0" y="76403"/>
                </a:lnTo>
                <a:lnTo>
                  <a:pt x="76403" y="7640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4960424" y="4960424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76403"/>
                </a:moveTo>
                <a:lnTo>
                  <a:pt x="76403" y="76403"/>
                </a:lnTo>
                <a:lnTo>
                  <a:pt x="7640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4960424" y="1471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403" y="76403"/>
                </a:moveTo>
                <a:lnTo>
                  <a:pt x="7640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7175" y="1471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403" y="0"/>
                </a:moveTo>
                <a:lnTo>
                  <a:pt x="0" y="0"/>
                </a:lnTo>
                <a:lnTo>
                  <a:pt x="0" y="7640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5171" y="75183"/>
            <a:ext cx="5033645" cy="5033645"/>
          </a:xfrm>
          <a:custGeom>
            <a:avLst/>
            <a:gdLst/>
            <a:ahLst/>
            <a:cxnLst/>
            <a:rect l="l" t="t" r="r" b="b"/>
            <a:pathLst>
              <a:path w="5033645" h="5033645">
                <a:moveTo>
                  <a:pt x="0" y="5033645"/>
                </a:moveTo>
                <a:lnTo>
                  <a:pt x="5033645" y="5033645"/>
                </a:lnTo>
                <a:lnTo>
                  <a:pt x="5033645" y="0"/>
                </a:lnTo>
                <a:lnTo>
                  <a:pt x="0" y="0"/>
                </a:lnTo>
                <a:lnTo>
                  <a:pt x="0" y="5033645"/>
                </a:lnTo>
                <a:close/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397" y="207518"/>
            <a:ext cx="4669155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397" y="1193228"/>
            <a:ext cx="466915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63903" y="4824793"/>
            <a:ext cx="1660144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9397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35324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Flyer-Farbkern_140x140_PDF-Vorlage.indd</dc:title>
  <dcterms:created xsi:type="dcterms:W3CDTF">2017-04-06T14:44:55Z</dcterms:created>
  <dcterms:modified xsi:type="dcterms:W3CDTF">2017-04-06T14:44:55Z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