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5486400" cy="7708900"/>
  <p:notesSz cx="5486400" cy="7708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465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956" y="2389759"/>
            <a:ext cx="4668837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912" y="4316984"/>
            <a:ext cx="384492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637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8766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78724"/>
            <a:ext cx="0" cy="7023734"/>
          </a:xfrm>
          <a:custGeom>
            <a:avLst/>
            <a:gdLst/>
            <a:ahLst/>
            <a:cxnLst/>
            <a:rect l="l" t="t" r="r" b="b"/>
            <a:pathLst>
              <a:path h="7023734">
                <a:moveTo>
                  <a:pt x="0" y="0"/>
                </a:moveTo>
                <a:lnTo>
                  <a:pt x="0" y="7023734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6394" y="7556822"/>
            <a:ext cx="4813935" cy="0"/>
          </a:xfrm>
          <a:custGeom>
            <a:avLst/>
            <a:gdLst/>
            <a:ahLst/>
            <a:cxnLst/>
            <a:rect l="l" t="t" r="r" b="b"/>
            <a:pathLst>
              <a:path w="4813935">
                <a:moveTo>
                  <a:pt x="0" y="0"/>
                </a:moveTo>
                <a:lnTo>
                  <a:pt x="4813617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42825" y="301536"/>
            <a:ext cx="0" cy="7023734"/>
          </a:xfrm>
          <a:custGeom>
            <a:avLst/>
            <a:gdLst/>
            <a:ahLst/>
            <a:cxnLst/>
            <a:rect l="l" t="t" r="r" b="b"/>
            <a:pathLst>
              <a:path h="7023734">
                <a:moveTo>
                  <a:pt x="0" y="7023734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9987" y="147172"/>
            <a:ext cx="4813935" cy="0"/>
          </a:xfrm>
          <a:custGeom>
            <a:avLst/>
            <a:gdLst/>
            <a:ahLst/>
            <a:cxnLst/>
            <a:rect l="l" t="t" r="r" b="b"/>
            <a:pathLst>
              <a:path w="4813935">
                <a:moveTo>
                  <a:pt x="4813617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7479638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7177"/>
                </a:lnTo>
                <a:lnTo>
                  <a:pt x="76403" y="7717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66418" y="7479638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77177"/>
                </a:moveTo>
                <a:lnTo>
                  <a:pt x="76403" y="77177"/>
                </a:lnTo>
                <a:lnTo>
                  <a:pt x="7640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66418" y="147166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403" y="77190"/>
                </a:moveTo>
                <a:lnTo>
                  <a:pt x="7640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66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403" y="0"/>
                </a:moveTo>
                <a:lnTo>
                  <a:pt x="0" y="0"/>
                </a:lnTo>
                <a:lnTo>
                  <a:pt x="0" y="7719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6758" y="76758"/>
            <a:ext cx="5336540" cy="7550784"/>
          </a:xfrm>
          <a:custGeom>
            <a:avLst/>
            <a:gdLst/>
            <a:ahLst/>
            <a:cxnLst/>
            <a:rect l="l" t="t" r="r" b="b"/>
            <a:pathLst>
              <a:path w="5336540" h="7550784">
                <a:moveTo>
                  <a:pt x="0" y="7550480"/>
                </a:moveTo>
                <a:lnTo>
                  <a:pt x="5336476" y="7550480"/>
                </a:lnTo>
                <a:lnTo>
                  <a:pt x="5336476" y="0"/>
                </a:lnTo>
                <a:lnTo>
                  <a:pt x="0" y="0"/>
                </a:lnTo>
                <a:lnTo>
                  <a:pt x="0" y="7550480"/>
                </a:lnTo>
                <a:close/>
              </a:path>
            </a:pathLst>
          </a:custGeom>
          <a:ln w="9525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637" y="308356"/>
            <a:ext cx="494347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637" y="1773047"/>
            <a:ext cx="49434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7535" y="7169277"/>
            <a:ext cx="1757680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637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4780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Flyer-Farbkern_A5_PDF-Vorlage.indd</dc:title>
  <cp:lastModifiedBy>setup</cp:lastModifiedBy>
  <cp:revision>1</cp:revision>
  <dcterms:created xsi:type="dcterms:W3CDTF">2017-04-06T14:45:39Z</dcterms:created>
  <dcterms:modified xsi:type="dcterms:W3CDTF">2017-04-06T13:18:38Z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2017-04-06T00:00:00Z</vt:filetime>
  </property>
</Properties>
</file>