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0947400" cy="10947400"/>
  <p:notesSz cx="10947400" cy="10947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21055" y="3393694"/>
            <a:ext cx="9305290" cy="22989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42110" y="6130544"/>
            <a:ext cx="7663180" cy="27368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47370" y="2517902"/>
            <a:ext cx="4762119" cy="72252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637911" y="2517902"/>
            <a:ext cx="4762119" cy="72252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47175" y="375377"/>
            <a:ext cx="0" cy="10269855"/>
          </a:xfrm>
          <a:custGeom>
            <a:avLst/>
            <a:gdLst/>
            <a:ahLst/>
            <a:cxnLst/>
            <a:rect l="l" t="t" r="r" b="b"/>
            <a:pathLst>
              <a:path w="0" h="10269855">
                <a:moveTo>
                  <a:pt x="0" y="0"/>
                </a:moveTo>
                <a:lnTo>
                  <a:pt x="0" y="10269308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375381" y="10796821"/>
            <a:ext cx="10269855" cy="0"/>
          </a:xfrm>
          <a:custGeom>
            <a:avLst/>
            <a:gdLst/>
            <a:ahLst/>
            <a:cxnLst/>
            <a:rect l="l" t="t" r="r" b="b"/>
            <a:pathLst>
              <a:path w="10269855" h="0">
                <a:moveTo>
                  <a:pt x="0" y="0"/>
                </a:moveTo>
                <a:lnTo>
                  <a:pt x="10269308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10796824" y="299304"/>
            <a:ext cx="0" cy="10269855"/>
          </a:xfrm>
          <a:custGeom>
            <a:avLst/>
            <a:gdLst/>
            <a:ahLst/>
            <a:cxnLst/>
            <a:rect l="l" t="t" r="r" b="b"/>
            <a:pathLst>
              <a:path w="0" h="10269855">
                <a:moveTo>
                  <a:pt x="0" y="10269308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299308" y="147171"/>
            <a:ext cx="10269855" cy="0"/>
          </a:xfrm>
          <a:custGeom>
            <a:avLst/>
            <a:gdLst/>
            <a:ahLst/>
            <a:cxnLst/>
            <a:rect l="l" t="t" r="r" b="b"/>
            <a:pathLst>
              <a:path w="10269855" h="0">
                <a:moveTo>
                  <a:pt x="10269308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47175" y="147176"/>
            <a:ext cx="10650220" cy="10650220"/>
          </a:xfrm>
          <a:custGeom>
            <a:avLst/>
            <a:gdLst/>
            <a:ahLst/>
            <a:cxnLst/>
            <a:rect l="l" t="t" r="r" b="b"/>
            <a:pathLst>
              <a:path w="10650220" h="10650220">
                <a:moveTo>
                  <a:pt x="0" y="10573575"/>
                </a:moveTo>
                <a:lnTo>
                  <a:pt x="0" y="10649648"/>
                </a:lnTo>
                <a:lnTo>
                  <a:pt x="76073" y="10649648"/>
                </a:lnTo>
              </a:path>
              <a:path w="10650220" h="10650220">
                <a:moveTo>
                  <a:pt x="10573575" y="10649648"/>
                </a:moveTo>
                <a:lnTo>
                  <a:pt x="10649648" y="10649648"/>
                </a:lnTo>
                <a:lnTo>
                  <a:pt x="10649648" y="10573575"/>
                </a:lnTo>
              </a:path>
              <a:path w="10650220" h="10650220">
                <a:moveTo>
                  <a:pt x="10649648" y="76060"/>
                </a:moveTo>
                <a:lnTo>
                  <a:pt x="10649648" y="0"/>
                </a:lnTo>
                <a:lnTo>
                  <a:pt x="10573575" y="0"/>
                </a:lnTo>
              </a:path>
              <a:path w="10650220" h="10650220">
                <a:moveTo>
                  <a:pt x="76073" y="0"/>
                </a:moveTo>
                <a:lnTo>
                  <a:pt x="0" y="0"/>
                </a:lnTo>
                <a:lnTo>
                  <a:pt x="0" y="76060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76758" y="76758"/>
            <a:ext cx="10790555" cy="10790555"/>
          </a:xfrm>
          <a:custGeom>
            <a:avLst/>
            <a:gdLst/>
            <a:ahLst/>
            <a:cxnLst/>
            <a:rect l="l" t="t" r="r" b="b"/>
            <a:pathLst>
              <a:path w="10790555" h="10790555">
                <a:moveTo>
                  <a:pt x="0" y="10790478"/>
                </a:moveTo>
                <a:lnTo>
                  <a:pt x="10790478" y="10790478"/>
                </a:lnTo>
                <a:lnTo>
                  <a:pt x="10790478" y="0"/>
                </a:lnTo>
                <a:lnTo>
                  <a:pt x="0" y="0"/>
                </a:lnTo>
                <a:lnTo>
                  <a:pt x="0" y="10790478"/>
                </a:lnTo>
                <a:close/>
              </a:path>
            </a:pathLst>
          </a:custGeom>
          <a:ln w="9525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47370" y="437896"/>
            <a:ext cx="9852660" cy="1751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47370" y="2517902"/>
            <a:ext cx="9852660" cy="72252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722116" y="10181082"/>
            <a:ext cx="3503168" cy="5473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47370" y="10181082"/>
            <a:ext cx="2517902" cy="5473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882128" y="10181082"/>
            <a:ext cx="2517902" cy="5473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340" y="396537"/>
            <a:ext cx="3231515" cy="938530"/>
          </a:xfrm>
          <a:prstGeom prst="rect">
            <a:avLst/>
          </a:prstGeom>
        </p:spPr>
        <p:txBody>
          <a:bodyPr wrap="square" lIns="0" tIns="14668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5"/>
              </a:spcBef>
            </a:pPr>
            <a:r>
              <a:rPr dirty="0" sz="1950" spc="-15">
                <a:solidFill>
                  <a:srgbClr val="EC008C"/>
                </a:solidFill>
                <a:latin typeface="Source Sans Pro"/>
                <a:cs typeface="Source Sans Pro"/>
              </a:rPr>
              <a:t>Flyer </a:t>
            </a:r>
            <a:r>
              <a:rPr dirty="0" sz="1950" spc="10">
                <a:solidFill>
                  <a:srgbClr val="EC008C"/>
                </a:solidFill>
                <a:latin typeface="Source Sans Pro"/>
                <a:cs typeface="Source Sans Pro"/>
              </a:rPr>
              <a:t>300 </a:t>
            </a:r>
            <a:r>
              <a:rPr dirty="0" sz="1950">
                <a:solidFill>
                  <a:srgbClr val="EC008C"/>
                </a:solidFill>
                <a:latin typeface="Source Sans Pro"/>
                <a:cs typeface="Source Sans Pro"/>
              </a:rPr>
              <a:t>x 300mm,</a:t>
            </a:r>
            <a:r>
              <a:rPr dirty="0" sz="1950" spc="-6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950" spc="-15">
                <a:solidFill>
                  <a:srgbClr val="EC008C"/>
                </a:solidFill>
                <a:latin typeface="Source Sans Pro"/>
                <a:cs typeface="Source Sans Pro"/>
              </a:rPr>
              <a:t>Vorderseite</a:t>
            </a:r>
            <a:endParaRPr sz="1950">
              <a:latin typeface="Source Sans Pro"/>
              <a:cs typeface="Source Sans Pro"/>
            </a:endParaRPr>
          </a:p>
          <a:p>
            <a:pPr marL="12700" marR="1272540">
              <a:lnSpc>
                <a:spcPts val="1520"/>
              </a:lnSpc>
              <a:spcBef>
                <a:spcPts val="790"/>
              </a:spcBef>
            </a:pPr>
            <a:r>
              <a:rPr dirty="0" sz="1300" spc="-10">
                <a:solidFill>
                  <a:srgbClr val="EC008C"/>
                </a:solidFill>
                <a:latin typeface="Source Sans Pro"/>
                <a:cs typeface="Source Sans Pro"/>
              </a:rPr>
              <a:t>Achtung: Die Linien </a:t>
            </a:r>
            <a:r>
              <a:rPr dirty="0" sz="1300">
                <a:solidFill>
                  <a:srgbClr val="EC008C"/>
                </a:solidFill>
                <a:latin typeface="Source Sans Pro"/>
                <a:cs typeface="Source Sans Pro"/>
              </a:rPr>
              <a:t>dürfen  </a:t>
            </a:r>
            <a:r>
              <a:rPr dirty="0" sz="1300" spc="-10">
                <a:solidFill>
                  <a:srgbClr val="EC008C"/>
                </a:solidFill>
                <a:latin typeface="Source Sans Pro"/>
                <a:cs typeface="Source Sans Pro"/>
              </a:rPr>
              <a:t>nicht mit </a:t>
            </a:r>
            <a:r>
              <a:rPr dirty="0" sz="1300" spc="5">
                <a:solidFill>
                  <a:srgbClr val="EC008C"/>
                </a:solidFill>
                <a:latin typeface="Source Sans Pro"/>
                <a:cs typeface="Source Sans Pro"/>
              </a:rPr>
              <a:t>exportiert</a:t>
            </a:r>
            <a:r>
              <a:rPr dirty="0" sz="1300" spc="-3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300" spc="-5">
                <a:solidFill>
                  <a:srgbClr val="EC008C"/>
                </a:solidFill>
                <a:latin typeface="Source Sans Pro"/>
                <a:cs typeface="Source Sans Pro"/>
              </a:rPr>
              <a:t>werden.</a:t>
            </a:r>
            <a:endParaRPr sz="1300">
              <a:latin typeface="Source Sans Pro"/>
              <a:cs typeface="Source Sans Pr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340" y="396537"/>
            <a:ext cx="3056890" cy="938530"/>
          </a:xfrm>
          <a:prstGeom prst="rect">
            <a:avLst/>
          </a:prstGeom>
        </p:spPr>
        <p:txBody>
          <a:bodyPr wrap="square" lIns="0" tIns="14668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5"/>
              </a:spcBef>
            </a:pPr>
            <a:r>
              <a:rPr dirty="0" sz="1950" spc="-15">
                <a:solidFill>
                  <a:srgbClr val="EC008C"/>
                </a:solidFill>
                <a:latin typeface="Source Sans Pro"/>
                <a:cs typeface="Source Sans Pro"/>
              </a:rPr>
              <a:t>Flyer </a:t>
            </a:r>
            <a:r>
              <a:rPr dirty="0" sz="1950" spc="10">
                <a:solidFill>
                  <a:srgbClr val="EC008C"/>
                </a:solidFill>
                <a:latin typeface="Source Sans Pro"/>
                <a:cs typeface="Source Sans Pro"/>
              </a:rPr>
              <a:t>300 </a:t>
            </a:r>
            <a:r>
              <a:rPr dirty="0" sz="1950">
                <a:solidFill>
                  <a:srgbClr val="EC008C"/>
                </a:solidFill>
                <a:latin typeface="Source Sans Pro"/>
                <a:cs typeface="Source Sans Pro"/>
              </a:rPr>
              <a:t>x 300mm,</a:t>
            </a:r>
            <a:r>
              <a:rPr dirty="0" sz="1950" spc="-6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950" spc="-10">
                <a:solidFill>
                  <a:srgbClr val="EC008C"/>
                </a:solidFill>
                <a:latin typeface="Source Sans Pro"/>
                <a:cs typeface="Source Sans Pro"/>
              </a:rPr>
              <a:t>Rückseite</a:t>
            </a:r>
            <a:endParaRPr sz="1950">
              <a:latin typeface="Source Sans Pro"/>
              <a:cs typeface="Source Sans Pro"/>
            </a:endParaRPr>
          </a:p>
          <a:p>
            <a:pPr marL="12700" marR="1098550">
              <a:lnSpc>
                <a:spcPts val="1520"/>
              </a:lnSpc>
              <a:spcBef>
                <a:spcPts val="790"/>
              </a:spcBef>
            </a:pPr>
            <a:r>
              <a:rPr dirty="0" sz="1300" spc="-10">
                <a:solidFill>
                  <a:srgbClr val="EC008C"/>
                </a:solidFill>
                <a:latin typeface="Source Sans Pro"/>
                <a:cs typeface="Source Sans Pro"/>
              </a:rPr>
              <a:t>Achtung: Die Linien </a:t>
            </a:r>
            <a:r>
              <a:rPr dirty="0" sz="1300">
                <a:solidFill>
                  <a:srgbClr val="EC008C"/>
                </a:solidFill>
                <a:latin typeface="Source Sans Pro"/>
                <a:cs typeface="Source Sans Pro"/>
              </a:rPr>
              <a:t>dürfen  </a:t>
            </a:r>
            <a:r>
              <a:rPr dirty="0" sz="1300" spc="-10">
                <a:solidFill>
                  <a:srgbClr val="EC008C"/>
                </a:solidFill>
                <a:latin typeface="Source Sans Pro"/>
                <a:cs typeface="Source Sans Pro"/>
              </a:rPr>
              <a:t>nicht mit </a:t>
            </a:r>
            <a:r>
              <a:rPr dirty="0" sz="1300" spc="5">
                <a:solidFill>
                  <a:srgbClr val="EC008C"/>
                </a:solidFill>
                <a:latin typeface="Source Sans Pro"/>
                <a:cs typeface="Source Sans Pro"/>
              </a:rPr>
              <a:t>exportiert</a:t>
            </a:r>
            <a:r>
              <a:rPr dirty="0" sz="1300" spc="-3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300" spc="-5">
                <a:solidFill>
                  <a:srgbClr val="EC008C"/>
                </a:solidFill>
                <a:latin typeface="Source Sans Pro"/>
                <a:cs typeface="Source Sans Pro"/>
              </a:rPr>
              <a:t>werden.</a:t>
            </a:r>
            <a:endParaRPr sz="1300">
              <a:latin typeface="Source Sans Pro"/>
              <a:cs typeface="Source Sans Pr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2020-09-22T12:57:09Z</dcterms:created>
  <dcterms:modified xsi:type="dcterms:W3CDTF">2020-09-22T12:57:09Z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2020-09-22T00:00:00Z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2020-09-22T00:00:00Z</vt:filetime>
  </property>
</Properties>
</file>