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7708900" cy="10839450"/>
  <p:notesSz cx="7708900" cy="108394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8167" y="3360229"/>
            <a:ext cx="6552565" cy="2276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6335" y="6070092"/>
            <a:ext cx="5396230" cy="27098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5445" y="2493073"/>
            <a:ext cx="3353371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970083" y="2493073"/>
            <a:ext cx="3353371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47175" y="373062"/>
            <a:ext cx="0" cy="10165715"/>
          </a:xfrm>
          <a:custGeom>
            <a:avLst/>
            <a:gdLst/>
            <a:ahLst/>
            <a:cxnLst/>
            <a:rect l="l" t="t" r="r" b="b"/>
            <a:pathLst>
              <a:path w="0" h="10165715">
                <a:moveTo>
                  <a:pt x="0" y="0"/>
                </a:moveTo>
                <a:lnTo>
                  <a:pt x="0" y="10165156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78726" y="10688820"/>
            <a:ext cx="7023734" cy="0"/>
          </a:xfrm>
          <a:custGeom>
            <a:avLst/>
            <a:gdLst/>
            <a:ahLst/>
            <a:cxnLst/>
            <a:rect l="l" t="t" r="r" b="b"/>
            <a:pathLst>
              <a:path w="7023734" h="0">
                <a:moveTo>
                  <a:pt x="0" y="0"/>
                </a:moveTo>
                <a:lnTo>
                  <a:pt x="7023734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7556825" y="297772"/>
            <a:ext cx="0" cy="10165715"/>
          </a:xfrm>
          <a:custGeom>
            <a:avLst/>
            <a:gdLst/>
            <a:ahLst/>
            <a:cxnLst/>
            <a:rect l="l" t="t" r="r" b="b"/>
            <a:pathLst>
              <a:path w="0" h="10165715">
                <a:moveTo>
                  <a:pt x="0" y="10165156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301538" y="147170"/>
            <a:ext cx="7023734" cy="0"/>
          </a:xfrm>
          <a:custGeom>
            <a:avLst/>
            <a:gdLst/>
            <a:ahLst/>
            <a:cxnLst/>
            <a:rect l="l" t="t" r="r" b="b"/>
            <a:pathLst>
              <a:path w="7023734" h="0">
                <a:moveTo>
                  <a:pt x="7023734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47175" y="147174"/>
            <a:ext cx="7409815" cy="10542270"/>
          </a:xfrm>
          <a:custGeom>
            <a:avLst/>
            <a:gdLst/>
            <a:ahLst/>
            <a:cxnLst/>
            <a:rect l="l" t="t" r="r" b="b"/>
            <a:pathLst>
              <a:path w="7409815" h="10542270">
                <a:moveTo>
                  <a:pt x="0" y="10466349"/>
                </a:moveTo>
                <a:lnTo>
                  <a:pt x="0" y="10541647"/>
                </a:lnTo>
                <a:lnTo>
                  <a:pt x="77177" y="10541647"/>
                </a:lnTo>
              </a:path>
              <a:path w="7409815" h="10542270">
                <a:moveTo>
                  <a:pt x="7332472" y="10541647"/>
                </a:moveTo>
                <a:lnTo>
                  <a:pt x="7409649" y="10541647"/>
                </a:lnTo>
                <a:lnTo>
                  <a:pt x="7409649" y="10466349"/>
                </a:lnTo>
              </a:path>
              <a:path w="7409815" h="10542270">
                <a:moveTo>
                  <a:pt x="7409649" y="75298"/>
                </a:moveTo>
                <a:lnTo>
                  <a:pt x="7409649" y="0"/>
                </a:lnTo>
                <a:lnTo>
                  <a:pt x="7332472" y="0"/>
                </a:lnTo>
              </a:path>
              <a:path w="7409815" h="10542270">
                <a:moveTo>
                  <a:pt x="77177" y="0"/>
                </a:moveTo>
                <a:lnTo>
                  <a:pt x="0" y="0"/>
                </a:lnTo>
                <a:lnTo>
                  <a:pt x="0" y="75298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8346" y="78346"/>
            <a:ext cx="7547609" cy="10679430"/>
          </a:xfrm>
          <a:custGeom>
            <a:avLst/>
            <a:gdLst/>
            <a:ahLst/>
            <a:cxnLst/>
            <a:rect l="l" t="t" r="r" b="b"/>
            <a:pathLst>
              <a:path w="7547609" h="10679430">
                <a:moveTo>
                  <a:pt x="0" y="10679303"/>
                </a:moveTo>
                <a:lnTo>
                  <a:pt x="7547305" y="10679303"/>
                </a:lnTo>
                <a:lnTo>
                  <a:pt x="7547305" y="0"/>
                </a:lnTo>
                <a:lnTo>
                  <a:pt x="0" y="0"/>
                </a:lnTo>
                <a:lnTo>
                  <a:pt x="0" y="10679303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5445" y="433578"/>
            <a:ext cx="6938010" cy="1734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445" y="2493073"/>
            <a:ext cx="6938010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21026" y="10080689"/>
            <a:ext cx="2466848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5445" y="10080689"/>
            <a:ext cx="1773047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50408" y="10080689"/>
            <a:ext cx="1773047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66900" y="426008"/>
            <a:ext cx="2352675" cy="1040130"/>
          </a:xfrm>
          <a:prstGeom prst="rect">
            <a:avLst/>
          </a:prstGeom>
        </p:spPr>
        <p:txBody>
          <a:bodyPr wrap="square" lIns="0" tIns="1638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90"/>
              </a:spcBef>
            </a:pPr>
            <a:r>
              <a:rPr dirty="0" sz="2150" spc="-10">
                <a:solidFill>
                  <a:srgbClr val="EC008C"/>
                </a:solidFill>
                <a:latin typeface="Source Sans Pro"/>
                <a:cs typeface="Source Sans Pro"/>
              </a:rPr>
              <a:t>Flyer </a:t>
            </a:r>
            <a:r>
              <a:rPr dirty="0" sz="2150" spc="5">
                <a:solidFill>
                  <a:srgbClr val="EC008C"/>
                </a:solidFill>
                <a:latin typeface="Source Sans Pro"/>
                <a:cs typeface="Source Sans Pro"/>
              </a:rPr>
              <a:t>A4,</a:t>
            </a:r>
            <a:r>
              <a:rPr dirty="0" sz="2150" spc="-50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2150" spc="-10">
                <a:solidFill>
                  <a:srgbClr val="EC008C"/>
                </a:solidFill>
                <a:latin typeface="Source Sans Pro"/>
                <a:cs typeface="Source Sans Pro"/>
              </a:rPr>
              <a:t>Vorderseite</a:t>
            </a:r>
            <a:endParaRPr sz="2150">
              <a:latin typeface="Source Sans Pro"/>
              <a:cs typeface="Source Sans Pro"/>
            </a:endParaRPr>
          </a:p>
          <a:p>
            <a:pPr marL="12700" marR="179705">
              <a:lnSpc>
                <a:spcPts val="1689"/>
              </a:lnSpc>
              <a:spcBef>
                <a:spcPts val="880"/>
              </a:spcBef>
            </a:pPr>
            <a:r>
              <a:rPr dirty="0" sz="1450" spc="-10">
                <a:solidFill>
                  <a:srgbClr val="EC008C"/>
                </a:solidFill>
                <a:latin typeface="Source Sans Pro"/>
                <a:cs typeface="Source Sans Pro"/>
              </a:rPr>
              <a:t>Achtung: Die </a:t>
            </a:r>
            <a:r>
              <a:rPr dirty="0" sz="1450" spc="-15">
                <a:solidFill>
                  <a:srgbClr val="EC008C"/>
                </a:solidFill>
                <a:latin typeface="Source Sans Pro"/>
                <a:cs typeface="Source Sans Pro"/>
              </a:rPr>
              <a:t>Linien </a:t>
            </a:r>
            <a:r>
              <a:rPr dirty="0" sz="1450" spc="-5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1450" spc="-15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1450" spc="5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450" spc="-1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450" spc="-10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45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66900" y="426008"/>
            <a:ext cx="2177415" cy="1040130"/>
          </a:xfrm>
          <a:prstGeom prst="rect">
            <a:avLst/>
          </a:prstGeom>
        </p:spPr>
        <p:txBody>
          <a:bodyPr wrap="square" lIns="0" tIns="1638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90"/>
              </a:spcBef>
            </a:pPr>
            <a:r>
              <a:rPr dirty="0" sz="2150" spc="-10">
                <a:solidFill>
                  <a:srgbClr val="EC008C"/>
                </a:solidFill>
                <a:latin typeface="Source Sans Pro"/>
                <a:cs typeface="Source Sans Pro"/>
              </a:rPr>
              <a:t>Flyer </a:t>
            </a:r>
            <a:r>
              <a:rPr dirty="0" sz="2150" spc="5">
                <a:solidFill>
                  <a:srgbClr val="EC008C"/>
                </a:solidFill>
                <a:latin typeface="Source Sans Pro"/>
                <a:cs typeface="Source Sans Pro"/>
              </a:rPr>
              <a:t>A4,</a:t>
            </a:r>
            <a:r>
              <a:rPr dirty="0" sz="2150" spc="-4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2150" spc="-5">
                <a:solidFill>
                  <a:srgbClr val="EC008C"/>
                </a:solidFill>
                <a:latin typeface="Source Sans Pro"/>
                <a:cs typeface="Source Sans Pro"/>
              </a:rPr>
              <a:t>Rückseite</a:t>
            </a:r>
            <a:endParaRPr sz="2150">
              <a:latin typeface="Source Sans Pro"/>
              <a:cs typeface="Source Sans Pro"/>
            </a:endParaRPr>
          </a:p>
          <a:p>
            <a:pPr marL="12700" marR="5080">
              <a:lnSpc>
                <a:spcPts val="1689"/>
              </a:lnSpc>
              <a:spcBef>
                <a:spcPts val="880"/>
              </a:spcBef>
            </a:pPr>
            <a:r>
              <a:rPr dirty="0" sz="1450" spc="-10">
                <a:solidFill>
                  <a:srgbClr val="EC008C"/>
                </a:solidFill>
                <a:latin typeface="Source Sans Pro"/>
                <a:cs typeface="Source Sans Pro"/>
              </a:rPr>
              <a:t>Achtung: Die </a:t>
            </a:r>
            <a:r>
              <a:rPr dirty="0" sz="1450" spc="-15">
                <a:solidFill>
                  <a:srgbClr val="EC008C"/>
                </a:solidFill>
                <a:latin typeface="Source Sans Pro"/>
                <a:cs typeface="Source Sans Pro"/>
              </a:rPr>
              <a:t>Linien </a:t>
            </a:r>
            <a:r>
              <a:rPr dirty="0" sz="1450" spc="-5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1450" spc="-15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1450" spc="5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450" spc="-20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450" spc="-10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45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2020-09-22T13:11:26Z</dcterms:created>
  <dcterms:modified xsi:type="dcterms:W3CDTF">2020-09-22T13:11:26Z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2020-09-22T00:00:00Z</vt:filetime>
  </property>
</Properties>
</file>