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7708900"/>
  <p:notesSz cx="77089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2389759"/>
            <a:ext cx="655256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4316984"/>
            <a:ext cx="539623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8724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0"/>
                </a:moveTo>
                <a:lnTo>
                  <a:pt x="0" y="7023734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8726" y="7556822"/>
            <a:ext cx="7023734" cy="0"/>
          </a:xfrm>
          <a:custGeom>
            <a:avLst/>
            <a:gdLst/>
            <a:ahLst/>
            <a:cxnLst/>
            <a:rect l="l" t="t" r="r" b="b"/>
            <a:pathLst>
              <a:path w="7023734" h="0">
                <a:moveTo>
                  <a:pt x="0" y="0"/>
                </a:moveTo>
                <a:lnTo>
                  <a:pt x="7023734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556825" y="301536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7023734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1538" y="147172"/>
            <a:ext cx="7023734" cy="0"/>
          </a:xfrm>
          <a:custGeom>
            <a:avLst/>
            <a:gdLst/>
            <a:ahLst/>
            <a:cxnLst/>
            <a:rect l="l" t="t" r="r" b="b"/>
            <a:pathLst>
              <a:path w="7023734" h="0">
                <a:moveTo>
                  <a:pt x="702373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66"/>
            <a:ext cx="7409815" cy="7409815"/>
          </a:xfrm>
          <a:custGeom>
            <a:avLst/>
            <a:gdLst/>
            <a:ahLst/>
            <a:cxnLst/>
            <a:rect l="l" t="t" r="r" b="b"/>
            <a:pathLst>
              <a:path w="7409815" h="7409815">
                <a:moveTo>
                  <a:pt x="0" y="7332472"/>
                </a:moveTo>
                <a:lnTo>
                  <a:pt x="0" y="7409649"/>
                </a:lnTo>
                <a:lnTo>
                  <a:pt x="77177" y="7409649"/>
                </a:lnTo>
              </a:path>
              <a:path w="7409815" h="7409815">
                <a:moveTo>
                  <a:pt x="7332472" y="7409649"/>
                </a:moveTo>
                <a:lnTo>
                  <a:pt x="7409649" y="7409649"/>
                </a:lnTo>
                <a:lnTo>
                  <a:pt x="7409649" y="7332472"/>
                </a:lnTo>
              </a:path>
              <a:path w="7409815" h="7409815">
                <a:moveTo>
                  <a:pt x="7409649" y="77190"/>
                </a:moveTo>
                <a:lnTo>
                  <a:pt x="7409649" y="0"/>
                </a:lnTo>
                <a:lnTo>
                  <a:pt x="7332472" y="0"/>
                </a:lnTo>
              </a:path>
              <a:path w="7409815" h="7409815">
                <a:moveTo>
                  <a:pt x="77177" y="0"/>
                </a:moveTo>
                <a:lnTo>
                  <a:pt x="0" y="0"/>
                </a:lnTo>
                <a:lnTo>
                  <a:pt x="0" y="7719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71"/>
            <a:ext cx="7553959" cy="7553959"/>
          </a:xfrm>
          <a:custGeom>
            <a:avLst/>
            <a:gdLst/>
            <a:ahLst/>
            <a:cxnLst/>
            <a:rect l="l" t="t" r="r" b="b"/>
            <a:pathLst>
              <a:path w="7553959" h="7553959">
                <a:moveTo>
                  <a:pt x="0" y="7553655"/>
                </a:moveTo>
                <a:lnTo>
                  <a:pt x="7553655" y="7553655"/>
                </a:lnTo>
                <a:lnTo>
                  <a:pt x="7553655" y="0"/>
                </a:lnTo>
                <a:lnTo>
                  <a:pt x="0" y="0"/>
                </a:lnTo>
                <a:lnTo>
                  <a:pt x="0" y="7553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308356"/>
            <a:ext cx="693801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773047"/>
            <a:ext cx="693801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7169277"/>
            <a:ext cx="246684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000" y="352330"/>
            <a:ext cx="2491105" cy="786130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600" spc="15">
                <a:solidFill>
                  <a:srgbClr val="EC008C"/>
                </a:solidFill>
                <a:latin typeface="Source Sans Pro"/>
                <a:cs typeface="Source Sans Pro"/>
              </a:rPr>
              <a:t>99 x </a:t>
            </a:r>
            <a:r>
              <a:rPr dirty="0" sz="1600" spc="10">
                <a:solidFill>
                  <a:srgbClr val="EC008C"/>
                </a:solidFill>
                <a:latin typeface="Source Sans Pro"/>
                <a:cs typeface="Source Sans Pro"/>
              </a:rPr>
              <a:t>99mm,</a:t>
            </a:r>
            <a:r>
              <a:rPr dirty="0" sz="1600" spc="-7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600">
              <a:latin typeface="Source Sans Pro"/>
              <a:cs typeface="Source Sans Pro"/>
            </a:endParaRPr>
          </a:p>
          <a:p>
            <a:pPr marL="12700" marR="841375">
              <a:lnSpc>
                <a:spcPct val="100800"/>
              </a:lnSpc>
              <a:spcBef>
                <a:spcPts val="615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000" y="352330"/>
            <a:ext cx="2345055" cy="786130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600" spc="15">
                <a:solidFill>
                  <a:srgbClr val="EC008C"/>
                </a:solidFill>
                <a:latin typeface="Source Sans Pro"/>
                <a:cs typeface="Source Sans Pro"/>
              </a:rPr>
              <a:t>99 x </a:t>
            </a:r>
            <a:r>
              <a:rPr dirty="0" sz="1600" spc="10">
                <a:solidFill>
                  <a:srgbClr val="EC008C"/>
                </a:solidFill>
                <a:latin typeface="Source Sans Pro"/>
                <a:cs typeface="Source Sans Pro"/>
              </a:rPr>
              <a:t>99mm,</a:t>
            </a:r>
            <a:r>
              <a:rPr dirty="0" sz="1600" spc="-7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 spc="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600">
              <a:latin typeface="Source Sans Pro"/>
              <a:cs typeface="Source Sans Pro"/>
            </a:endParaRPr>
          </a:p>
          <a:p>
            <a:pPr marL="12700" marR="695325">
              <a:lnSpc>
                <a:spcPct val="100800"/>
              </a:lnSpc>
              <a:spcBef>
                <a:spcPts val="615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2020-09-22T12:51:20Z</dcterms:created>
  <dcterms:modified xsi:type="dcterms:W3CDTF">2020-09-22T12:51:20Z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