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15265400"/>
  <p:notesSz cx="10833100" cy="15265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3" y="376303"/>
            <a:ext cx="0" cy="14587855"/>
          </a:xfrm>
          <a:custGeom>
            <a:avLst/>
            <a:gdLst/>
            <a:ahLst/>
            <a:cxnLst/>
            <a:rect l="l" t="t" r="r" b="b"/>
            <a:pathLst>
              <a:path w="0" h="14587855">
                <a:moveTo>
                  <a:pt x="0" y="0"/>
                </a:moveTo>
                <a:lnTo>
                  <a:pt x="0" y="145877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3067" y="15116827"/>
            <a:ext cx="10165715" cy="0"/>
          </a:xfrm>
          <a:custGeom>
            <a:avLst/>
            <a:gdLst/>
            <a:ahLst/>
            <a:cxnLst/>
            <a:rect l="l" t="t" r="r" b="b"/>
            <a:pathLst>
              <a:path w="10165715" h="0">
                <a:moveTo>
                  <a:pt x="0" y="0"/>
                </a:moveTo>
                <a:lnTo>
                  <a:pt x="10165156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688824" y="299934"/>
            <a:ext cx="0" cy="14587855"/>
          </a:xfrm>
          <a:custGeom>
            <a:avLst/>
            <a:gdLst/>
            <a:ahLst/>
            <a:cxnLst/>
            <a:rect l="l" t="t" r="r" b="b"/>
            <a:pathLst>
              <a:path w="0" h="14587855">
                <a:moveTo>
                  <a:pt x="0" y="145877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7775" y="147176"/>
            <a:ext cx="10165715" cy="0"/>
          </a:xfrm>
          <a:custGeom>
            <a:avLst/>
            <a:gdLst/>
            <a:ahLst/>
            <a:cxnLst/>
            <a:rect l="l" t="t" r="r" b="b"/>
            <a:pathLst>
              <a:path w="10165715" h="0">
                <a:moveTo>
                  <a:pt x="1016515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3" y="147174"/>
            <a:ext cx="10542270" cy="14970125"/>
          </a:xfrm>
          <a:custGeom>
            <a:avLst/>
            <a:gdLst/>
            <a:ahLst/>
            <a:cxnLst/>
            <a:rect l="l" t="t" r="r" b="b"/>
            <a:pathLst>
              <a:path w="10542270" h="14970125">
                <a:moveTo>
                  <a:pt x="0" y="14893277"/>
                </a:moveTo>
                <a:lnTo>
                  <a:pt x="0" y="14969655"/>
                </a:lnTo>
                <a:lnTo>
                  <a:pt x="75298" y="14969655"/>
                </a:lnTo>
              </a:path>
              <a:path w="10542270" h="14970125">
                <a:moveTo>
                  <a:pt x="10466349" y="14969655"/>
                </a:moveTo>
                <a:lnTo>
                  <a:pt x="10541647" y="14969655"/>
                </a:lnTo>
                <a:lnTo>
                  <a:pt x="10541647" y="14893277"/>
                </a:lnTo>
              </a:path>
              <a:path w="10542270" h="14970125">
                <a:moveTo>
                  <a:pt x="10541647" y="76377"/>
                </a:moveTo>
                <a:lnTo>
                  <a:pt x="10541647" y="0"/>
                </a:lnTo>
                <a:lnTo>
                  <a:pt x="10466349" y="0"/>
                </a:lnTo>
              </a:path>
              <a:path w="10542270" h="14970125">
                <a:moveTo>
                  <a:pt x="75298" y="0"/>
                </a:moveTo>
                <a:lnTo>
                  <a:pt x="0" y="0"/>
                </a:lnTo>
                <a:lnTo>
                  <a:pt x="0" y="7637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84"/>
            <a:ext cx="10685780" cy="15114269"/>
          </a:xfrm>
          <a:custGeom>
            <a:avLst/>
            <a:gdLst/>
            <a:ahLst/>
            <a:cxnLst/>
            <a:rect l="l" t="t" r="r" b="b"/>
            <a:pathLst>
              <a:path w="10685780" h="15114269">
                <a:moveTo>
                  <a:pt x="0" y="15113647"/>
                </a:moveTo>
                <a:lnTo>
                  <a:pt x="10685653" y="15113647"/>
                </a:lnTo>
                <a:lnTo>
                  <a:pt x="10685653" y="0"/>
                </a:lnTo>
                <a:lnTo>
                  <a:pt x="0" y="0"/>
                </a:lnTo>
                <a:lnTo>
                  <a:pt x="0" y="15113647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610616"/>
            <a:ext cx="9755505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6900" y="426014"/>
            <a:ext cx="2358390" cy="1040130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dirty="0" sz="2150" spc="-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2150" spc="20">
                <a:solidFill>
                  <a:srgbClr val="EC008C"/>
                </a:solidFill>
                <a:latin typeface="Source Sans Pro"/>
                <a:cs typeface="Source Sans Pro"/>
              </a:rPr>
              <a:t>A3,</a:t>
            </a:r>
            <a:r>
              <a:rPr dirty="0" sz="2150" spc="-5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50" spc="-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2150">
              <a:latin typeface="Source Sans Pro"/>
              <a:cs typeface="Source Sans Pro"/>
            </a:endParaRPr>
          </a:p>
          <a:p>
            <a:pPr marL="12700" marR="185420">
              <a:lnSpc>
                <a:spcPts val="1689"/>
              </a:lnSpc>
              <a:spcBef>
                <a:spcPts val="880"/>
              </a:spcBef>
            </a:pP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Achtung: Die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4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45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4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6900" y="426014"/>
            <a:ext cx="2177415" cy="1040130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dirty="0" sz="2150" spc="-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2150" spc="20">
                <a:solidFill>
                  <a:srgbClr val="EC008C"/>
                </a:solidFill>
                <a:latin typeface="Source Sans Pro"/>
                <a:cs typeface="Source Sans Pro"/>
              </a:rPr>
              <a:t>A3,</a:t>
            </a:r>
            <a:r>
              <a:rPr dirty="0" sz="2150" spc="-4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50" spc="-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2150">
              <a:latin typeface="Source Sans Pro"/>
              <a:cs typeface="Source Sans Pro"/>
            </a:endParaRPr>
          </a:p>
          <a:p>
            <a:pPr marL="12700" marR="5080">
              <a:lnSpc>
                <a:spcPts val="1689"/>
              </a:lnSpc>
              <a:spcBef>
                <a:spcPts val="880"/>
              </a:spcBef>
            </a:pP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Achtung: Die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4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450" spc="-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45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450" spc="-2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4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4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2020-09-22T13:04:53Z</dcterms:created>
  <dcterms:modified xsi:type="dcterms:W3CDTF">2020-09-22T13:04:53Z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