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</p:sldIdLst>
  <p:sldSz cx="3708400" cy="7708900"/>
  <p:notesSz cx="3708400" cy="7708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78130" y="2389759"/>
            <a:ext cx="3152140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56260" y="4316984"/>
            <a:ext cx="2595880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85420" y="1773047"/>
            <a:ext cx="1613154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909826" y="1773047"/>
            <a:ext cx="1613154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47175" y="378724"/>
            <a:ext cx="0" cy="7023734"/>
          </a:xfrm>
          <a:custGeom>
            <a:avLst/>
            <a:gdLst/>
            <a:ahLst/>
            <a:cxnLst/>
            <a:rect l="l" t="t" r="r" b="b"/>
            <a:pathLst>
              <a:path w="0" h="7023734">
                <a:moveTo>
                  <a:pt x="0" y="0"/>
                </a:moveTo>
                <a:lnTo>
                  <a:pt x="0" y="7023734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379923" y="7556822"/>
            <a:ext cx="3025775" cy="0"/>
          </a:xfrm>
          <a:custGeom>
            <a:avLst/>
            <a:gdLst/>
            <a:ahLst/>
            <a:cxnLst/>
            <a:rect l="l" t="t" r="r" b="b"/>
            <a:pathLst>
              <a:path w="3025775" h="0">
                <a:moveTo>
                  <a:pt x="0" y="0"/>
                </a:moveTo>
                <a:lnTo>
                  <a:pt x="3025736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3560824" y="301536"/>
            <a:ext cx="0" cy="7023734"/>
          </a:xfrm>
          <a:custGeom>
            <a:avLst/>
            <a:gdLst/>
            <a:ahLst/>
            <a:cxnLst/>
            <a:rect l="l" t="t" r="r" b="b"/>
            <a:pathLst>
              <a:path w="0" h="7023734">
                <a:moveTo>
                  <a:pt x="0" y="7023734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02338" y="147172"/>
            <a:ext cx="3025775" cy="0"/>
          </a:xfrm>
          <a:custGeom>
            <a:avLst/>
            <a:gdLst/>
            <a:ahLst/>
            <a:cxnLst/>
            <a:rect l="l" t="t" r="r" b="b"/>
            <a:pathLst>
              <a:path w="3025775" h="0">
                <a:moveTo>
                  <a:pt x="3025736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147175" y="7479638"/>
            <a:ext cx="78105" cy="77470"/>
          </a:xfrm>
          <a:custGeom>
            <a:avLst/>
            <a:gdLst/>
            <a:ahLst/>
            <a:cxnLst/>
            <a:rect l="l" t="t" r="r" b="b"/>
            <a:pathLst>
              <a:path w="78104" h="77470">
                <a:moveTo>
                  <a:pt x="0" y="0"/>
                </a:moveTo>
                <a:lnTo>
                  <a:pt x="0" y="77177"/>
                </a:lnTo>
                <a:lnTo>
                  <a:pt x="77584" y="77177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3483236" y="7479638"/>
            <a:ext cx="78105" cy="77470"/>
          </a:xfrm>
          <a:custGeom>
            <a:avLst/>
            <a:gdLst/>
            <a:ahLst/>
            <a:cxnLst/>
            <a:rect l="l" t="t" r="r" b="b"/>
            <a:pathLst>
              <a:path w="78104" h="77470">
                <a:moveTo>
                  <a:pt x="0" y="77177"/>
                </a:moveTo>
                <a:lnTo>
                  <a:pt x="77584" y="77177"/>
                </a:lnTo>
                <a:lnTo>
                  <a:pt x="77584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3483236" y="147166"/>
            <a:ext cx="78105" cy="77470"/>
          </a:xfrm>
          <a:custGeom>
            <a:avLst/>
            <a:gdLst/>
            <a:ahLst/>
            <a:cxnLst/>
            <a:rect l="l" t="t" r="r" b="b"/>
            <a:pathLst>
              <a:path w="78104" h="77470">
                <a:moveTo>
                  <a:pt x="77584" y="77190"/>
                </a:moveTo>
                <a:lnTo>
                  <a:pt x="77584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147175" y="147166"/>
            <a:ext cx="78105" cy="77470"/>
          </a:xfrm>
          <a:custGeom>
            <a:avLst/>
            <a:gdLst/>
            <a:ahLst/>
            <a:cxnLst/>
            <a:rect l="l" t="t" r="r" b="b"/>
            <a:pathLst>
              <a:path w="78104" h="77470">
                <a:moveTo>
                  <a:pt x="77584" y="0"/>
                </a:moveTo>
                <a:lnTo>
                  <a:pt x="0" y="0"/>
                </a:lnTo>
                <a:lnTo>
                  <a:pt x="0" y="7719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75171" y="75171"/>
            <a:ext cx="3557904" cy="7553959"/>
          </a:xfrm>
          <a:custGeom>
            <a:avLst/>
            <a:gdLst/>
            <a:ahLst/>
            <a:cxnLst/>
            <a:rect l="l" t="t" r="r" b="b"/>
            <a:pathLst>
              <a:path w="3557904" h="7553959">
                <a:moveTo>
                  <a:pt x="0" y="7553655"/>
                </a:moveTo>
                <a:lnTo>
                  <a:pt x="3557651" y="7553655"/>
                </a:lnTo>
                <a:lnTo>
                  <a:pt x="3557651" y="0"/>
                </a:lnTo>
                <a:lnTo>
                  <a:pt x="0" y="0"/>
                </a:lnTo>
                <a:lnTo>
                  <a:pt x="0" y="7553655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5420" y="308356"/>
            <a:ext cx="3337560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5420" y="1773047"/>
            <a:ext cx="3337560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260856" y="7169277"/>
            <a:ext cx="1186688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85420" y="7169277"/>
            <a:ext cx="852932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670048" y="7169277"/>
            <a:ext cx="852932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Flyer-Farbkern_99x210_PDF-Vorlage.indd</dc:title>
  <dcterms:created xsi:type="dcterms:W3CDTF">2017-04-06T14:43:57Z</dcterms:created>
  <dcterms:modified xsi:type="dcterms:W3CDTF">2017-04-06T14:43:57Z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2017-04-06T00:00:00Z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2017-04-06T00:00:00Z</vt:filetime>
  </property>
</Properties>
</file>