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</p:sldIdLst>
  <p:sldSz cx="3924300" cy="5492750"/>
  <p:notesSz cx="3924300" cy="5492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1702752"/>
            <a:ext cx="3335655" cy="11534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3075940"/>
            <a:ext cx="2747010" cy="137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96215" y="1263332"/>
            <a:ext cx="170707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021014" y="1263332"/>
            <a:ext cx="170707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46314" y="375603"/>
            <a:ext cx="0" cy="4815205"/>
          </a:xfrm>
          <a:custGeom>
            <a:avLst/>
            <a:gdLst/>
            <a:ahLst/>
            <a:cxnLst/>
            <a:rect l="l" t="t" r="r" b="b"/>
            <a:pathLst>
              <a:path w="0" h="4815205">
                <a:moveTo>
                  <a:pt x="0" y="0"/>
                </a:moveTo>
                <a:lnTo>
                  <a:pt x="0" y="4815205"/>
                </a:lnTo>
              </a:path>
            </a:pathLst>
          </a:custGeom>
          <a:ln w="4635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373274" y="5343679"/>
            <a:ext cx="3253104" cy="0"/>
          </a:xfrm>
          <a:custGeom>
            <a:avLst/>
            <a:gdLst/>
            <a:ahLst/>
            <a:cxnLst/>
            <a:rect l="l" t="t" r="r" b="b"/>
            <a:pathLst>
              <a:path w="3253104" h="0">
                <a:moveTo>
                  <a:pt x="0" y="0"/>
                </a:moveTo>
                <a:lnTo>
                  <a:pt x="3253104" y="0"/>
                </a:lnTo>
              </a:path>
            </a:pathLst>
          </a:custGeom>
          <a:ln w="4635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3777684" y="299177"/>
            <a:ext cx="0" cy="4815205"/>
          </a:xfrm>
          <a:custGeom>
            <a:avLst/>
            <a:gdLst/>
            <a:ahLst/>
            <a:cxnLst/>
            <a:rect l="l" t="t" r="r" b="b"/>
            <a:pathLst>
              <a:path w="0" h="4815205">
                <a:moveTo>
                  <a:pt x="0" y="4815205"/>
                </a:moveTo>
                <a:lnTo>
                  <a:pt x="0" y="0"/>
                </a:lnTo>
              </a:path>
            </a:pathLst>
          </a:custGeom>
          <a:ln w="4635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297619" y="146307"/>
            <a:ext cx="3253104" cy="0"/>
          </a:xfrm>
          <a:custGeom>
            <a:avLst/>
            <a:gdLst/>
            <a:ahLst/>
            <a:cxnLst/>
            <a:rect l="l" t="t" r="r" b="b"/>
            <a:pathLst>
              <a:path w="3253104" h="0">
                <a:moveTo>
                  <a:pt x="3253104" y="0"/>
                </a:moveTo>
                <a:lnTo>
                  <a:pt x="0" y="0"/>
                </a:lnTo>
              </a:path>
            </a:pathLst>
          </a:custGeom>
          <a:ln w="4635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146314" y="5267247"/>
            <a:ext cx="76200" cy="76835"/>
          </a:xfrm>
          <a:custGeom>
            <a:avLst/>
            <a:gdLst/>
            <a:ahLst/>
            <a:cxnLst/>
            <a:rect l="l" t="t" r="r" b="b"/>
            <a:pathLst>
              <a:path w="76200" h="76835">
                <a:moveTo>
                  <a:pt x="0" y="0"/>
                </a:moveTo>
                <a:lnTo>
                  <a:pt x="0" y="76428"/>
                </a:lnTo>
                <a:lnTo>
                  <a:pt x="75653" y="76428"/>
                </a:lnTo>
              </a:path>
            </a:pathLst>
          </a:custGeom>
          <a:ln w="4635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3702034" y="5267247"/>
            <a:ext cx="76200" cy="76835"/>
          </a:xfrm>
          <a:custGeom>
            <a:avLst/>
            <a:gdLst/>
            <a:ahLst/>
            <a:cxnLst/>
            <a:rect l="l" t="t" r="r" b="b"/>
            <a:pathLst>
              <a:path w="76200" h="76835">
                <a:moveTo>
                  <a:pt x="0" y="76428"/>
                </a:moveTo>
                <a:lnTo>
                  <a:pt x="75653" y="76428"/>
                </a:lnTo>
                <a:lnTo>
                  <a:pt x="75653" y="0"/>
                </a:lnTo>
              </a:path>
            </a:pathLst>
          </a:custGeom>
          <a:ln w="4635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3702034" y="146302"/>
            <a:ext cx="76200" cy="76835"/>
          </a:xfrm>
          <a:custGeom>
            <a:avLst/>
            <a:gdLst/>
            <a:ahLst/>
            <a:cxnLst/>
            <a:rect l="l" t="t" r="r" b="b"/>
            <a:pathLst>
              <a:path w="76200" h="76835">
                <a:moveTo>
                  <a:pt x="75653" y="76441"/>
                </a:moveTo>
                <a:lnTo>
                  <a:pt x="75653" y="0"/>
                </a:lnTo>
                <a:lnTo>
                  <a:pt x="0" y="0"/>
                </a:lnTo>
              </a:path>
            </a:pathLst>
          </a:custGeom>
          <a:ln w="4635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146314" y="146302"/>
            <a:ext cx="76200" cy="76835"/>
          </a:xfrm>
          <a:custGeom>
            <a:avLst/>
            <a:gdLst/>
            <a:ahLst/>
            <a:cxnLst/>
            <a:rect l="l" t="t" r="r" b="b"/>
            <a:pathLst>
              <a:path w="76200" h="76835">
                <a:moveTo>
                  <a:pt x="75653" y="0"/>
                </a:moveTo>
                <a:lnTo>
                  <a:pt x="0" y="0"/>
                </a:lnTo>
                <a:lnTo>
                  <a:pt x="0" y="76441"/>
                </a:lnTo>
              </a:path>
            </a:pathLst>
          </a:custGeom>
          <a:ln w="4635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75171" y="75171"/>
            <a:ext cx="3773804" cy="5339715"/>
          </a:xfrm>
          <a:custGeom>
            <a:avLst/>
            <a:gdLst/>
            <a:ahLst/>
            <a:cxnLst/>
            <a:rect l="l" t="t" r="r" b="b"/>
            <a:pathLst>
              <a:path w="3773804" h="5339715">
                <a:moveTo>
                  <a:pt x="0" y="5339651"/>
                </a:moveTo>
                <a:lnTo>
                  <a:pt x="3773652" y="5339651"/>
                </a:lnTo>
                <a:lnTo>
                  <a:pt x="3773652" y="0"/>
                </a:lnTo>
                <a:lnTo>
                  <a:pt x="0" y="0"/>
                </a:lnTo>
                <a:lnTo>
                  <a:pt x="0" y="5339651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219710"/>
            <a:ext cx="3531870" cy="878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1263332"/>
            <a:ext cx="353187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334262" y="5108257"/>
            <a:ext cx="1255776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96215" y="5108257"/>
            <a:ext cx="902589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825496" y="5108257"/>
            <a:ext cx="902589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Flyer-Farbkern_A6_PDF-Vorlage.indd</dc:title>
  <dcterms:created xsi:type="dcterms:W3CDTF">2017-04-06T14:47:03Z</dcterms:created>
  <dcterms:modified xsi:type="dcterms:W3CDTF">2017-04-06T14:47:03Z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2017-04-06T00:00:00Z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2017-04-06T00:00:00Z</vt:filetime>
  </property>
</Properties>
</file>