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</p:sldIdLst>
  <p:sldSz cx="2806700" cy="3924300"/>
  <p:notesSz cx="28067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0978" y="1216533"/>
            <a:ext cx="2391092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21957" y="2197608"/>
            <a:ext cx="1969135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40652" y="902589"/>
            <a:ext cx="1223676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448720" y="902589"/>
            <a:ext cx="1223676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6314" y="373270"/>
            <a:ext cx="0" cy="3253104"/>
          </a:xfrm>
          <a:custGeom>
            <a:avLst/>
            <a:gdLst/>
            <a:ahLst/>
            <a:cxnLst/>
            <a:rect l="l" t="t" r="r" b="b"/>
            <a:pathLst>
              <a:path w="0" h="3253104">
                <a:moveTo>
                  <a:pt x="0" y="0"/>
                </a:moveTo>
                <a:lnTo>
                  <a:pt x="0" y="3253104"/>
                </a:lnTo>
              </a:path>
            </a:pathLst>
          </a:custGeom>
          <a:ln w="4635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82130" y="3777681"/>
            <a:ext cx="2122805" cy="0"/>
          </a:xfrm>
          <a:custGeom>
            <a:avLst/>
            <a:gdLst/>
            <a:ahLst/>
            <a:cxnLst/>
            <a:rect l="l" t="t" r="r" b="b"/>
            <a:pathLst>
              <a:path w="2122805" h="0">
                <a:moveTo>
                  <a:pt x="0" y="0"/>
                </a:moveTo>
                <a:lnTo>
                  <a:pt x="2122347" y="0"/>
                </a:lnTo>
              </a:path>
            </a:pathLst>
          </a:custGeom>
          <a:ln w="4635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661685" y="297614"/>
            <a:ext cx="0" cy="3253104"/>
          </a:xfrm>
          <a:custGeom>
            <a:avLst/>
            <a:gdLst/>
            <a:ahLst/>
            <a:cxnLst/>
            <a:rect l="l" t="t" r="r" b="b"/>
            <a:pathLst>
              <a:path w="0" h="3253104">
                <a:moveTo>
                  <a:pt x="0" y="3253104"/>
                </a:moveTo>
                <a:lnTo>
                  <a:pt x="0" y="0"/>
                </a:lnTo>
              </a:path>
            </a:pathLst>
          </a:custGeom>
          <a:ln w="4635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03521" y="146309"/>
            <a:ext cx="2122805" cy="0"/>
          </a:xfrm>
          <a:custGeom>
            <a:avLst/>
            <a:gdLst/>
            <a:ahLst/>
            <a:cxnLst/>
            <a:rect l="l" t="t" r="r" b="b"/>
            <a:pathLst>
              <a:path w="2122805" h="0">
                <a:moveTo>
                  <a:pt x="2122347" y="0"/>
                </a:moveTo>
                <a:lnTo>
                  <a:pt x="0" y="0"/>
                </a:lnTo>
              </a:path>
            </a:pathLst>
          </a:custGeom>
          <a:ln w="4635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146314" y="3702027"/>
            <a:ext cx="78740" cy="76200"/>
          </a:xfrm>
          <a:custGeom>
            <a:avLst/>
            <a:gdLst/>
            <a:ahLst/>
            <a:cxnLst/>
            <a:rect l="l" t="t" r="r" b="b"/>
            <a:pathLst>
              <a:path w="78739" h="76200">
                <a:moveTo>
                  <a:pt x="0" y="0"/>
                </a:moveTo>
                <a:lnTo>
                  <a:pt x="0" y="75653"/>
                </a:lnTo>
                <a:lnTo>
                  <a:pt x="78600" y="75653"/>
                </a:lnTo>
              </a:path>
            </a:pathLst>
          </a:custGeom>
          <a:ln w="4635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583075" y="3702027"/>
            <a:ext cx="78740" cy="76200"/>
          </a:xfrm>
          <a:custGeom>
            <a:avLst/>
            <a:gdLst/>
            <a:ahLst/>
            <a:cxnLst/>
            <a:rect l="l" t="t" r="r" b="b"/>
            <a:pathLst>
              <a:path w="78739" h="76200">
                <a:moveTo>
                  <a:pt x="0" y="75653"/>
                </a:moveTo>
                <a:lnTo>
                  <a:pt x="78612" y="75653"/>
                </a:lnTo>
                <a:lnTo>
                  <a:pt x="78612" y="0"/>
                </a:lnTo>
              </a:path>
            </a:pathLst>
          </a:custGeom>
          <a:ln w="4635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2583075" y="146306"/>
            <a:ext cx="78740" cy="76200"/>
          </a:xfrm>
          <a:custGeom>
            <a:avLst/>
            <a:gdLst/>
            <a:ahLst/>
            <a:cxnLst/>
            <a:rect l="l" t="t" r="r" b="b"/>
            <a:pathLst>
              <a:path w="78739" h="76200">
                <a:moveTo>
                  <a:pt x="78612" y="75653"/>
                </a:moveTo>
                <a:lnTo>
                  <a:pt x="78612" y="0"/>
                </a:lnTo>
                <a:lnTo>
                  <a:pt x="0" y="0"/>
                </a:lnTo>
              </a:path>
            </a:pathLst>
          </a:custGeom>
          <a:ln w="4635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146314" y="146306"/>
            <a:ext cx="78740" cy="76200"/>
          </a:xfrm>
          <a:custGeom>
            <a:avLst/>
            <a:gdLst/>
            <a:ahLst/>
            <a:cxnLst/>
            <a:rect l="l" t="t" r="r" b="b"/>
            <a:pathLst>
              <a:path w="78739" h="76200">
                <a:moveTo>
                  <a:pt x="78600" y="0"/>
                </a:moveTo>
                <a:lnTo>
                  <a:pt x="0" y="0"/>
                </a:lnTo>
                <a:lnTo>
                  <a:pt x="0" y="75653"/>
                </a:lnTo>
              </a:path>
            </a:pathLst>
          </a:custGeom>
          <a:ln w="4635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75171" y="75171"/>
            <a:ext cx="2658110" cy="3773804"/>
          </a:xfrm>
          <a:custGeom>
            <a:avLst/>
            <a:gdLst/>
            <a:ahLst/>
            <a:cxnLst/>
            <a:rect l="l" t="t" r="r" b="b"/>
            <a:pathLst>
              <a:path w="2658110" h="3773804">
                <a:moveTo>
                  <a:pt x="0" y="3773652"/>
                </a:moveTo>
                <a:lnTo>
                  <a:pt x="2657652" y="3773652"/>
                </a:lnTo>
                <a:lnTo>
                  <a:pt x="2657652" y="0"/>
                </a:lnTo>
                <a:lnTo>
                  <a:pt x="0" y="0"/>
                </a:lnTo>
                <a:lnTo>
                  <a:pt x="0" y="3773652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0652" y="156972"/>
            <a:ext cx="2531745" cy="627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0652" y="902589"/>
            <a:ext cx="2531745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956437" y="3649599"/>
            <a:ext cx="900176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40652" y="3649599"/>
            <a:ext cx="647001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025396" y="3649599"/>
            <a:ext cx="647001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Flyer-Farbkern_A7_PDF-Vorlage.indd</dc:title>
  <dcterms:created xsi:type="dcterms:W3CDTF">2017-04-06T14:47:45Z</dcterms:created>
  <dcterms:modified xsi:type="dcterms:W3CDTF">2017-04-06T14:47:45Z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2017-04-06T00:00:00Z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2017-04-06T00:00:00Z</vt:filetime>
  </property>
</Properties>
</file>