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3708400" cy="3708400"/>
  <p:notesSz cx="3708400" cy="370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78130" y="1149604"/>
            <a:ext cx="3152140" cy="77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56260" y="2076704"/>
            <a:ext cx="2595880" cy="927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85420" y="852932"/>
            <a:ext cx="1613154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909826" y="852932"/>
            <a:ext cx="1613154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7173" y="379929"/>
            <a:ext cx="0" cy="3025775"/>
          </a:xfrm>
          <a:custGeom>
            <a:avLst/>
            <a:gdLst/>
            <a:ahLst/>
            <a:cxnLst/>
            <a:rect l="l" t="t" r="r" b="b"/>
            <a:pathLst>
              <a:path w="0" h="3025775">
                <a:moveTo>
                  <a:pt x="0" y="0"/>
                </a:moveTo>
                <a:lnTo>
                  <a:pt x="0" y="3025736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79923" y="3560830"/>
            <a:ext cx="3025775" cy="0"/>
          </a:xfrm>
          <a:custGeom>
            <a:avLst/>
            <a:gdLst/>
            <a:ahLst/>
            <a:cxnLst/>
            <a:rect l="l" t="t" r="r" b="b"/>
            <a:pathLst>
              <a:path w="3025775" h="0">
                <a:moveTo>
                  <a:pt x="0" y="0"/>
                </a:moveTo>
                <a:lnTo>
                  <a:pt x="3025736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560824" y="302345"/>
            <a:ext cx="0" cy="3025775"/>
          </a:xfrm>
          <a:custGeom>
            <a:avLst/>
            <a:gdLst/>
            <a:ahLst/>
            <a:cxnLst/>
            <a:rect l="l" t="t" r="r" b="b"/>
            <a:pathLst>
              <a:path w="0" h="3025775">
                <a:moveTo>
                  <a:pt x="0" y="3025736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02338" y="147181"/>
            <a:ext cx="3025775" cy="0"/>
          </a:xfrm>
          <a:custGeom>
            <a:avLst/>
            <a:gdLst/>
            <a:ahLst/>
            <a:cxnLst/>
            <a:rect l="l" t="t" r="r" b="b"/>
            <a:pathLst>
              <a:path w="3025775" h="0">
                <a:moveTo>
                  <a:pt x="3025736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7173" y="147186"/>
            <a:ext cx="3413760" cy="3413760"/>
          </a:xfrm>
          <a:custGeom>
            <a:avLst/>
            <a:gdLst/>
            <a:ahLst/>
            <a:cxnLst/>
            <a:rect l="l" t="t" r="r" b="b"/>
            <a:pathLst>
              <a:path w="3413760" h="3413760">
                <a:moveTo>
                  <a:pt x="0" y="3336061"/>
                </a:moveTo>
                <a:lnTo>
                  <a:pt x="0" y="3413645"/>
                </a:lnTo>
                <a:lnTo>
                  <a:pt x="77584" y="3413645"/>
                </a:lnTo>
              </a:path>
              <a:path w="3413760" h="3413760">
                <a:moveTo>
                  <a:pt x="3336061" y="3413645"/>
                </a:moveTo>
                <a:lnTo>
                  <a:pt x="3413645" y="3413645"/>
                </a:lnTo>
                <a:lnTo>
                  <a:pt x="3413645" y="3336061"/>
                </a:lnTo>
              </a:path>
              <a:path w="3413760" h="3413760">
                <a:moveTo>
                  <a:pt x="3413645" y="77571"/>
                </a:moveTo>
                <a:lnTo>
                  <a:pt x="3413645" y="0"/>
                </a:lnTo>
                <a:lnTo>
                  <a:pt x="3336061" y="0"/>
                </a:lnTo>
              </a:path>
              <a:path w="3413760" h="3413760">
                <a:moveTo>
                  <a:pt x="77584" y="0"/>
                </a:moveTo>
                <a:lnTo>
                  <a:pt x="0" y="0"/>
                </a:lnTo>
                <a:lnTo>
                  <a:pt x="0" y="77571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5171" y="75183"/>
            <a:ext cx="3557904" cy="3557904"/>
          </a:xfrm>
          <a:custGeom>
            <a:avLst/>
            <a:gdLst/>
            <a:ahLst/>
            <a:cxnLst/>
            <a:rect l="l" t="t" r="r" b="b"/>
            <a:pathLst>
              <a:path w="3557904" h="3557904">
                <a:moveTo>
                  <a:pt x="0" y="3557651"/>
                </a:moveTo>
                <a:lnTo>
                  <a:pt x="3557651" y="3557651"/>
                </a:lnTo>
                <a:lnTo>
                  <a:pt x="3557651" y="0"/>
                </a:lnTo>
                <a:lnTo>
                  <a:pt x="0" y="0"/>
                </a:lnTo>
                <a:lnTo>
                  <a:pt x="0" y="3557651"/>
                </a:lnTo>
                <a:close/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5420" y="148336"/>
            <a:ext cx="3337560" cy="593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5420" y="852932"/>
            <a:ext cx="3337560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260856" y="3448812"/>
            <a:ext cx="1186688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85420" y="3448812"/>
            <a:ext cx="852932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670048" y="3448812"/>
            <a:ext cx="852932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100" y="278662"/>
            <a:ext cx="1685289" cy="53276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050" spc="20">
                <a:solidFill>
                  <a:srgbClr val="EC008C"/>
                </a:solidFill>
                <a:latin typeface="Source Sans Pro"/>
                <a:cs typeface="Source Sans Pro"/>
              </a:rPr>
              <a:t>99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x </a:t>
            </a:r>
            <a:r>
              <a:rPr dirty="0" sz="1050" spc="20">
                <a:solidFill>
                  <a:srgbClr val="EC008C"/>
                </a:solidFill>
                <a:latin typeface="Source Sans Pro"/>
                <a:cs typeface="Source Sans Pro"/>
              </a:rPr>
              <a:t>99mm,</a:t>
            </a:r>
            <a:r>
              <a:rPr dirty="0" sz="1050" spc="-5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Vorderseite</a:t>
            </a:r>
            <a:endParaRPr sz="1050">
              <a:latin typeface="Source Sans Pro"/>
              <a:cs typeface="Source Sans Pro"/>
            </a:endParaRPr>
          </a:p>
          <a:p>
            <a:pPr marL="12700" marR="547370">
              <a:lnSpc>
                <a:spcPct val="100000"/>
              </a:lnSpc>
              <a:spcBef>
                <a:spcPts val="420"/>
              </a:spcBef>
            </a:pP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700" spc="2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700" spc="-9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70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100" y="278662"/>
            <a:ext cx="1586230" cy="53276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050" spc="20">
                <a:solidFill>
                  <a:srgbClr val="EC008C"/>
                </a:solidFill>
                <a:latin typeface="Source Sans Pro"/>
                <a:cs typeface="Source Sans Pro"/>
              </a:rPr>
              <a:t>99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x </a:t>
            </a:r>
            <a:r>
              <a:rPr dirty="0" sz="1050" spc="20">
                <a:solidFill>
                  <a:srgbClr val="EC008C"/>
                </a:solidFill>
                <a:latin typeface="Source Sans Pro"/>
                <a:cs typeface="Source Sans Pro"/>
              </a:rPr>
              <a:t>99mm,</a:t>
            </a:r>
            <a:r>
              <a:rPr dirty="0" sz="1050" spc="-6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Rückseite</a:t>
            </a:r>
            <a:endParaRPr sz="1050">
              <a:latin typeface="Source Sans Pro"/>
              <a:cs typeface="Source Sans Pro"/>
            </a:endParaRPr>
          </a:p>
          <a:p>
            <a:pPr marL="12700" marR="448945">
              <a:lnSpc>
                <a:spcPct val="100000"/>
              </a:lnSpc>
              <a:spcBef>
                <a:spcPts val="420"/>
              </a:spcBef>
            </a:pP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700" spc="2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700" spc="-9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70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2020-09-22T10:08:53Z</dcterms:created>
  <dcterms:modified xsi:type="dcterms:W3CDTF">2020-09-22T10:08:53Z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2020-09-22T00:00:00Z</vt:filetime>
  </property>
</Properties>
</file>