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473700" cy="15265400"/>
  <p:notesSz cx="5473700" cy="15265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4732274"/>
            <a:ext cx="4652645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8548624"/>
            <a:ext cx="3831590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3511042"/>
            <a:ext cx="2381059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3511042"/>
            <a:ext cx="2381059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6303"/>
            <a:ext cx="0" cy="14587855"/>
          </a:xfrm>
          <a:custGeom>
            <a:avLst/>
            <a:gdLst/>
            <a:ahLst/>
            <a:cxnLst/>
            <a:rect l="l" t="t" r="r" b="b"/>
            <a:pathLst>
              <a:path w="0" h="14587855">
                <a:moveTo>
                  <a:pt x="0" y="0"/>
                </a:moveTo>
                <a:lnTo>
                  <a:pt x="0" y="145877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5599" y="15116827"/>
            <a:ext cx="4797425" cy="0"/>
          </a:xfrm>
          <a:custGeom>
            <a:avLst/>
            <a:gdLst/>
            <a:ahLst/>
            <a:cxnLst/>
            <a:rect l="l" t="t" r="r" b="b"/>
            <a:pathLst>
              <a:path w="4797425" h="0">
                <a:moveTo>
                  <a:pt x="0" y="0"/>
                </a:moveTo>
                <a:lnTo>
                  <a:pt x="4796942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324824" y="299934"/>
            <a:ext cx="0" cy="14587855"/>
          </a:xfrm>
          <a:custGeom>
            <a:avLst/>
            <a:gdLst/>
            <a:ahLst/>
            <a:cxnLst/>
            <a:rect l="l" t="t" r="r" b="b"/>
            <a:pathLst>
              <a:path w="0" h="14587855">
                <a:moveTo>
                  <a:pt x="0" y="145877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9457" y="147176"/>
            <a:ext cx="4797425" cy="0"/>
          </a:xfrm>
          <a:custGeom>
            <a:avLst/>
            <a:gdLst/>
            <a:ahLst/>
            <a:cxnLst/>
            <a:rect l="l" t="t" r="r" b="b"/>
            <a:pathLst>
              <a:path w="4797425" h="0">
                <a:moveTo>
                  <a:pt x="4796942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4"/>
            <a:ext cx="5177790" cy="14970125"/>
          </a:xfrm>
          <a:custGeom>
            <a:avLst/>
            <a:gdLst/>
            <a:ahLst/>
            <a:cxnLst/>
            <a:rect l="l" t="t" r="r" b="b"/>
            <a:pathLst>
              <a:path w="5177790" h="14970125">
                <a:moveTo>
                  <a:pt x="0" y="14893277"/>
                </a:moveTo>
                <a:lnTo>
                  <a:pt x="0" y="14969655"/>
                </a:lnTo>
                <a:lnTo>
                  <a:pt x="76136" y="14969655"/>
                </a:lnTo>
              </a:path>
              <a:path w="5177790" h="14970125">
                <a:moveTo>
                  <a:pt x="5101513" y="14969655"/>
                </a:moveTo>
                <a:lnTo>
                  <a:pt x="5177650" y="14969655"/>
                </a:lnTo>
                <a:lnTo>
                  <a:pt x="5177650" y="14893277"/>
                </a:lnTo>
              </a:path>
              <a:path w="5177790" h="14970125">
                <a:moveTo>
                  <a:pt x="5177650" y="76377"/>
                </a:moveTo>
                <a:lnTo>
                  <a:pt x="5177650" y="0"/>
                </a:lnTo>
                <a:lnTo>
                  <a:pt x="5101513" y="0"/>
                </a:lnTo>
              </a:path>
              <a:path w="5177790" h="14970125">
                <a:moveTo>
                  <a:pt x="76136" y="0"/>
                </a:moveTo>
                <a:lnTo>
                  <a:pt x="0" y="0"/>
                </a:lnTo>
                <a:lnTo>
                  <a:pt x="0" y="7637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84"/>
            <a:ext cx="5321935" cy="15114269"/>
          </a:xfrm>
          <a:custGeom>
            <a:avLst/>
            <a:gdLst/>
            <a:ahLst/>
            <a:cxnLst/>
            <a:rect l="l" t="t" r="r" b="b"/>
            <a:pathLst>
              <a:path w="5321935" h="15114269">
                <a:moveTo>
                  <a:pt x="0" y="15113647"/>
                </a:moveTo>
                <a:lnTo>
                  <a:pt x="5321655" y="15113647"/>
                </a:lnTo>
                <a:lnTo>
                  <a:pt x="5321655" y="0"/>
                </a:lnTo>
                <a:lnTo>
                  <a:pt x="0" y="0"/>
                </a:lnTo>
                <a:lnTo>
                  <a:pt x="0" y="15113647"/>
                </a:lnTo>
                <a:close/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685" y="610616"/>
            <a:ext cx="4926330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3511042"/>
            <a:ext cx="4926330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14196822"/>
            <a:ext cx="175158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14196822"/>
            <a:ext cx="1258951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14196822"/>
            <a:ext cx="1258951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5"/>
            <a:ext cx="2683510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5">
                <a:solidFill>
                  <a:srgbClr val="EC008C"/>
                </a:solidFill>
                <a:latin typeface="Source Sans Pro"/>
                <a:cs typeface="Source Sans Pro"/>
              </a:rPr>
              <a:t>148 </a:t>
            </a:r>
            <a:r>
              <a:rPr dirty="0" sz="1600" spc="1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420mm,</a:t>
            </a:r>
            <a:r>
              <a:rPr dirty="0" sz="1600" spc="-7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600">
              <a:latin typeface="Source Sans Pro"/>
              <a:cs typeface="Source Sans Pro"/>
            </a:endParaRPr>
          </a:p>
          <a:p>
            <a:pPr marL="12700" marR="1033780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000" y="352335"/>
            <a:ext cx="2538095" cy="786130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600" spc="5">
                <a:solidFill>
                  <a:srgbClr val="EC008C"/>
                </a:solidFill>
                <a:latin typeface="Source Sans Pro"/>
                <a:cs typeface="Source Sans Pro"/>
              </a:rPr>
              <a:t>148 </a:t>
            </a:r>
            <a:r>
              <a:rPr dirty="0" sz="1600" spc="1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420mm,</a:t>
            </a:r>
            <a:r>
              <a:rPr dirty="0" sz="1600" spc="-7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 spc="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600">
              <a:latin typeface="Source Sans Pro"/>
              <a:cs typeface="Source Sans Pro"/>
            </a:endParaRPr>
          </a:p>
          <a:p>
            <a:pPr marL="12700" marR="888365">
              <a:lnSpc>
                <a:spcPct val="100800"/>
              </a:lnSpc>
              <a:spcBef>
                <a:spcPts val="615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2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2020-09-22T12:44:43Z</dcterms:created>
  <dcterms:modified xsi:type="dcterms:W3CDTF">2020-09-22T12:44:43Z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