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5181600" cy="5187950"/>
  <p:notesSz cx="5181600" cy="51879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89096" y="1608264"/>
            <a:ext cx="4409757" cy="10894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778192" y="2905252"/>
            <a:ext cx="3631565" cy="1296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59397" y="1193228"/>
            <a:ext cx="2256758" cy="34240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671794" y="1193228"/>
            <a:ext cx="2256758" cy="34240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47175" y="376378"/>
            <a:ext cx="0" cy="4507865"/>
          </a:xfrm>
          <a:custGeom>
            <a:avLst/>
            <a:gdLst/>
            <a:ahLst/>
            <a:cxnLst/>
            <a:rect l="l" t="t" r="r" b="b"/>
            <a:pathLst>
              <a:path w="0" h="4507865">
                <a:moveTo>
                  <a:pt x="0" y="0"/>
                </a:moveTo>
                <a:lnTo>
                  <a:pt x="0" y="4507649"/>
                </a:lnTo>
              </a:path>
            </a:pathLst>
          </a:custGeom>
          <a:ln w="6350">
            <a:solidFill>
              <a:srgbClr val="FF00FF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376377" y="5036824"/>
            <a:ext cx="4507865" cy="0"/>
          </a:xfrm>
          <a:custGeom>
            <a:avLst/>
            <a:gdLst/>
            <a:ahLst/>
            <a:cxnLst/>
            <a:rect l="l" t="t" r="r" b="b"/>
            <a:pathLst>
              <a:path w="4507865" h="0">
                <a:moveTo>
                  <a:pt x="0" y="0"/>
                </a:moveTo>
                <a:lnTo>
                  <a:pt x="4507649" y="0"/>
                </a:lnTo>
              </a:path>
            </a:pathLst>
          </a:custGeom>
          <a:ln w="6350">
            <a:solidFill>
              <a:srgbClr val="FF00FF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5036825" y="299973"/>
            <a:ext cx="0" cy="4507865"/>
          </a:xfrm>
          <a:custGeom>
            <a:avLst/>
            <a:gdLst/>
            <a:ahLst/>
            <a:cxnLst/>
            <a:rect l="l" t="t" r="r" b="b"/>
            <a:pathLst>
              <a:path w="0" h="4507865">
                <a:moveTo>
                  <a:pt x="0" y="4507649"/>
                </a:moveTo>
                <a:lnTo>
                  <a:pt x="0" y="0"/>
                </a:lnTo>
              </a:path>
            </a:pathLst>
          </a:custGeom>
          <a:ln w="6350">
            <a:solidFill>
              <a:srgbClr val="FF00FF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299972" y="147175"/>
            <a:ext cx="4507865" cy="0"/>
          </a:xfrm>
          <a:custGeom>
            <a:avLst/>
            <a:gdLst/>
            <a:ahLst/>
            <a:cxnLst/>
            <a:rect l="l" t="t" r="r" b="b"/>
            <a:pathLst>
              <a:path w="4507865" h="0">
                <a:moveTo>
                  <a:pt x="4507649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FF00FF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47175" y="147175"/>
            <a:ext cx="4890135" cy="4890135"/>
          </a:xfrm>
          <a:custGeom>
            <a:avLst/>
            <a:gdLst/>
            <a:ahLst/>
            <a:cxnLst/>
            <a:rect l="l" t="t" r="r" b="b"/>
            <a:pathLst>
              <a:path w="4890135" h="4890135">
                <a:moveTo>
                  <a:pt x="0" y="4813249"/>
                </a:moveTo>
                <a:lnTo>
                  <a:pt x="0" y="4889652"/>
                </a:lnTo>
                <a:lnTo>
                  <a:pt x="76403" y="4889652"/>
                </a:lnTo>
              </a:path>
              <a:path w="4890135" h="4890135">
                <a:moveTo>
                  <a:pt x="4813249" y="4889652"/>
                </a:moveTo>
                <a:lnTo>
                  <a:pt x="4889652" y="4889652"/>
                </a:lnTo>
                <a:lnTo>
                  <a:pt x="4889652" y="4813249"/>
                </a:lnTo>
              </a:path>
              <a:path w="4890135" h="4890135">
                <a:moveTo>
                  <a:pt x="4889652" y="76403"/>
                </a:moveTo>
                <a:lnTo>
                  <a:pt x="4889652" y="0"/>
                </a:lnTo>
                <a:lnTo>
                  <a:pt x="4813249" y="0"/>
                </a:lnTo>
              </a:path>
              <a:path w="4890135" h="4890135">
                <a:moveTo>
                  <a:pt x="76403" y="0"/>
                </a:moveTo>
                <a:lnTo>
                  <a:pt x="0" y="0"/>
                </a:lnTo>
                <a:lnTo>
                  <a:pt x="0" y="76403"/>
                </a:lnTo>
              </a:path>
            </a:pathLst>
          </a:custGeom>
          <a:ln w="635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75171" y="75183"/>
            <a:ext cx="5033645" cy="5033645"/>
          </a:xfrm>
          <a:custGeom>
            <a:avLst/>
            <a:gdLst/>
            <a:ahLst/>
            <a:cxnLst/>
            <a:rect l="l" t="t" r="r" b="b"/>
            <a:pathLst>
              <a:path w="5033645" h="5033645">
                <a:moveTo>
                  <a:pt x="0" y="5033645"/>
                </a:moveTo>
                <a:lnTo>
                  <a:pt x="5033645" y="5033645"/>
                </a:lnTo>
                <a:lnTo>
                  <a:pt x="5033645" y="0"/>
                </a:lnTo>
                <a:lnTo>
                  <a:pt x="0" y="0"/>
                </a:lnTo>
                <a:lnTo>
                  <a:pt x="0" y="5033645"/>
                </a:lnTo>
                <a:close/>
              </a:path>
            </a:pathLst>
          </a:custGeom>
          <a:ln w="6349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9397" y="207518"/>
            <a:ext cx="4669155" cy="8300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59397" y="1193228"/>
            <a:ext cx="4669155" cy="34240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763903" y="4824793"/>
            <a:ext cx="1660144" cy="259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59397" y="4824793"/>
            <a:ext cx="1193228" cy="259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735324" y="4824793"/>
            <a:ext cx="1193228" cy="259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299" y="296883"/>
            <a:ext cx="1774939" cy="12737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291114" y="497637"/>
            <a:ext cx="1111885" cy="193675"/>
            <a:chOff x="291114" y="497637"/>
            <a:chExt cx="1111885" cy="193675"/>
          </a:xfrm>
        </p:grpSpPr>
        <p:sp>
          <p:nvSpPr>
            <p:cNvPr id="4" name="object 4"/>
            <p:cNvSpPr/>
            <p:nvPr/>
          </p:nvSpPr>
          <p:spPr>
            <a:xfrm>
              <a:off x="291114" y="497637"/>
              <a:ext cx="1085696" cy="19322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391490" y="661449"/>
              <a:ext cx="11430" cy="12065"/>
            </a:xfrm>
            <a:custGeom>
              <a:avLst/>
              <a:gdLst/>
              <a:ahLst/>
              <a:cxnLst/>
              <a:rect l="l" t="t" r="r" b="b"/>
              <a:pathLst>
                <a:path w="11430" h="12065">
                  <a:moveTo>
                    <a:pt x="8482" y="0"/>
                  </a:moveTo>
                  <a:lnTo>
                    <a:pt x="2489" y="0"/>
                  </a:lnTo>
                  <a:lnTo>
                    <a:pt x="0" y="2397"/>
                  </a:lnTo>
                  <a:lnTo>
                    <a:pt x="0" y="9220"/>
                  </a:lnTo>
                  <a:lnTo>
                    <a:pt x="2489" y="11617"/>
                  </a:lnTo>
                  <a:lnTo>
                    <a:pt x="5532" y="11617"/>
                  </a:lnTo>
                  <a:lnTo>
                    <a:pt x="8482" y="11617"/>
                  </a:lnTo>
                  <a:lnTo>
                    <a:pt x="10972" y="9220"/>
                  </a:lnTo>
                  <a:lnTo>
                    <a:pt x="10972" y="2397"/>
                  </a:lnTo>
                  <a:lnTo>
                    <a:pt x="8482" y="0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299" y="296883"/>
            <a:ext cx="1675499" cy="12737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291114" y="497637"/>
            <a:ext cx="1111885" cy="193675"/>
            <a:chOff x="291114" y="497637"/>
            <a:chExt cx="1111885" cy="193675"/>
          </a:xfrm>
        </p:grpSpPr>
        <p:sp>
          <p:nvSpPr>
            <p:cNvPr id="4" name="object 4"/>
            <p:cNvSpPr/>
            <p:nvPr/>
          </p:nvSpPr>
          <p:spPr>
            <a:xfrm>
              <a:off x="291114" y="497637"/>
              <a:ext cx="1085696" cy="19322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391490" y="661449"/>
              <a:ext cx="11430" cy="12065"/>
            </a:xfrm>
            <a:custGeom>
              <a:avLst/>
              <a:gdLst/>
              <a:ahLst/>
              <a:cxnLst/>
              <a:rect l="l" t="t" r="r" b="b"/>
              <a:pathLst>
                <a:path w="11430" h="12065">
                  <a:moveTo>
                    <a:pt x="8482" y="0"/>
                  </a:moveTo>
                  <a:lnTo>
                    <a:pt x="2489" y="0"/>
                  </a:lnTo>
                  <a:lnTo>
                    <a:pt x="0" y="2397"/>
                  </a:lnTo>
                  <a:lnTo>
                    <a:pt x="0" y="9220"/>
                  </a:lnTo>
                  <a:lnTo>
                    <a:pt x="2489" y="11617"/>
                  </a:lnTo>
                  <a:lnTo>
                    <a:pt x="5532" y="11617"/>
                  </a:lnTo>
                  <a:lnTo>
                    <a:pt x="8482" y="11617"/>
                  </a:lnTo>
                  <a:lnTo>
                    <a:pt x="10972" y="9220"/>
                  </a:lnTo>
                  <a:lnTo>
                    <a:pt x="10972" y="2397"/>
                  </a:lnTo>
                  <a:lnTo>
                    <a:pt x="8482" y="0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Flyer_140x140_PDF-Vorlage.indd</dc:title>
  <dcterms:created xsi:type="dcterms:W3CDTF">2020-09-21T08:07:58Z</dcterms:created>
  <dcterms:modified xsi:type="dcterms:W3CDTF">2020-09-21T08:07:58Z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2020-09-21T00:00:00Z</vt:filetime>
  </property>
  <property fmtid="{D5CDD505-2E9C-101B-9397-08002B2CF9AE}" pid="3" name="Creator">
    <vt:lpwstr>Adobe InDesign 15.0 (Windows)</vt:lpwstr>
  </property>
  <property fmtid="{D5CDD505-2E9C-101B-9397-08002B2CF9AE}" pid="4" name="LastSaved">
    <vt:filetime>2020-09-21T00:00:00Z</vt:filetime>
  </property>
</Properties>
</file>