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806700" cy="3924300"/>
  <p:notesSz cx="28067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0978" y="1216533"/>
            <a:ext cx="2391092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21957" y="2197608"/>
            <a:ext cx="196913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40652" y="902589"/>
            <a:ext cx="122367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448720" y="902589"/>
            <a:ext cx="122367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6314" y="373270"/>
            <a:ext cx="0" cy="3253104"/>
          </a:xfrm>
          <a:custGeom>
            <a:avLst/>
            <a:gdLst/>
            <a:ahLst/>
            <a:cxnLst/>
            <a:rect l="l" t="t" r="r" b="b"/>
            <a:pathLst>
              <a:path w="0" h="3253104">
                <a:moveTo>
                  <a:pt x="0" y="0"/>
                </a:moveTo>
                <a:lnTo>
                  <a:pt x="0" y="3253104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82130" y="3777681"/>
            <a:ext cx="2122805" cy="0"/>
          </a:xfrm>
          <a:custGeom>
            <a:avLst/>
            <a:gdLst/>
            <a:ahLst/>
            <a:cxnLst/>
            <a:rect l="l" t="t" r="r" b="b"/>
            <a:pathLst>
              <a:path w="2122805" h="0">
                <a:moveTo>
                  <a:pt x="0" y="0"/>
                </a:moveTo>
                <a:lnTo>
                  <a:pt x="2122347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661685" y="297614"/>
            <a:ext cx="0" cy="3253104"/>
          </a:xfrm>
          <a:custGeom>
            <a:avLst/>
            <a:gdLst/>
            <a:ahLst/>
            <a:cxnLst/>
            <a:rect l="l" t="t" r="r" b="b"/>
            <a:pathLst>
              <a:path w="0" h="3253104">
                <a:moveTo>
                  <a:pt x="0" y="3253104"/>
                </a:move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03521" y="146309"/>
            <a:ext cx="2122805" cy="0"/>
          </a:xfrm>
          <a:custGeom>
            <a:avLst/>
            <a:gdLst/>
            <a:ahLst/>
            <a:cxnLst/>
            <a:rect l="l" t="t" r="r" b="b"/>
            <a:pathLst>
              <a:path w="2122805" h="0">
                <a:moveTo>
                  <a:pt x="2122347" y="0"/>
                </a:move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6314" y="146306"/>
            <a:ext cx="2515870" cy="3631565"/>
          </a:xfrm>
          <a:custGeom>
            <a:avLst/>
            <a:gdLst/>
            <a:ahLst/>
            <a:cxnLst/>
            <a:rect l="l" t="t" r="r" b="b"/>
            <a:pathLst>
              <a:path w="2515870" h="3631565">
                <a:moveTo>
                  <a:pt x="0" y="3555720"/>
                </a:moveTo>
                <a:lnTo>
                  <a:pt x="0" y="3631374"/>
                </a:lnTo>
                <a:lnTo>
                  <a:pt x="78600" y="3631374"/>
                </a:lnTo>
              </a:path>
              <a:path w="2515870" h="3631565">
                <a:moveTo>
                  <a:pt x="2436761" y="3631374"/>
                </a:moveTo>
                <a:lnTo>
                  <a:pt x="2515374" y="3631374"/>
                </a:lnTo>
                <a:lnTo>
                  <a:pt x="2515374" y="3555720"/>
                </a:lnTo>
              </a:path>
              <a:path w="2515870" h="3631565">
                <a:moveTo>
                  <a:pt x="2515374" y="75653"/>
                </a:moveTo>
                <a:lnTo>
                  <a:pt x="2515374" y="0"/>
                </a:lnTo>
                <a:lnTo>
                  <a:pt x="2436761" y="0"/>
                </a:lnTo>
              </a:path>
              <a:path w="2515870" h="3631565">
                <a:moveTo>
                  <a:pt x="78600" y="0"/>
                </a:moveTo>
                <a:lnTo>
                  <a:pt x="0" y="0"/>
                </a:lnTo>
                <a:lnTo>
                  <a:pt x="0" y="75653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71"/>
            <a:ext cx="2658110" cy="3773804"/>
          </a:xfrm>
          <a:custGeom>
            <a:avLst/>
            <a:gdLst/>
            <a:ahLst/>
            <a:cxnLst/>
            <a:rect l="l" t="t" r="r" b="b"/>
            <a:pathLst>
              <a:path w="2658110" h="3773804">
                <a:moveTo>
                  <a:pt x="0" y="3773652"/>
                </a:moveTo>
                <a:lnTo>
                  <a:pt x="2657652" y="3773652"/>
                </a:lnTo>
                <a:lnTo>
                  <a:pt x="2657652" y="0"/>
                </a:lnTo>
                <a:lnTo>
                  <a:pt x="0" y="0"/>
                </a:lnTo>
                <a:lnTo>
                  <a:pt x="0" y="3773652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0652" y="156972"/>
            <a:ext cx="253174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0652" y="902589"/>
            <a:ext cx="253174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956437" y="3649599"/>
            <a:ext cx="900176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40652" y="3649599"/>
            <a:ext cx="64700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025396" y="3649599"/>
            <a:ext cx="64700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50"/>
            <a:ext cx="1189990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050" spc="-25">
                <a:solidFill>
                  <a:srgbClr val="EC008C"/>
                </a:solidFill>
                <a:latin typeface="Source Sans Pro"/>
                <a:cs typeface="Source Sans Pro"/>
              </a:rPr>
              <a:t>A7,</a:t>
            </a:r>
            <a:r>
              <a:rPr dirty="0" sz="1050" spc="-4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050">
              <a:latin typeface="Source Sans Pro"/>
              <a:cs typeface="Source Sans Pro"/>
            </a:endParaRPr>
          </a:p>
          <a:p>
            <a:pPr marL="12700" marR="52069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50"/>
            <a:ext cx="1142365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050" spc="-25">
                <a:solidFill>
                  <a:srgbClr val="EC008C"/>
                </a:solidFill>
                <a:latin typeface="Source Sans Pro"/>
                <a:cs typeface="Source Sans Pro"/>
              </a:rPr>
              <a:t>A7,</a:t>
            </a:r>
            <a:r>
              <a:rPr dirty="0" sz="1050" spc="-3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050">
              <a:latin typeface="Source Sans Pro"/>
              <a:cs typeface="Source Sans Pro"/>
            </a:endParaRPr>
          </a:p>
          <a:p>
            <a:pPr marL="12700" marR="5080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2020-09-22T13:40:12Z</dcterms:created>
  <dcterms:modified xsi:type="dcterms:W3CDTF">2020-09-22T13:40:12Z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