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9347200" cy="20104100"/>
  <p:notesSz cx="9347200" cy="201041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01040" y="6232271"/>
            <a:ext cx="7945120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402080" y="11258296"/>
            <a:ext cx="6543040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467360" y="4623943"/>
            <a:ext cx="406603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813808" y="4623943"/>
            <a:ext cx="406603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66899" y="66920"/>
            <a:ext cx="9211310" cy="19970750"/>
          </a:xfrm>
          <a:custGeom>
            <a:avLst/>
            <a:gdLst/>
            <a:ahLst/>
            <a:cxnLst/>
            <a:rect l="l" t="t" r="r" b="b"/>
            <a:pathLst>
              <a:path w="9211310" h="19970750">
                <a:moveTo>
                  <a:pt x="0" y="19970279"/>
                </a:moveTo>
                <a:lnTo>
                  <a:pt x="9211214" y="19970279"/>
                </a:lnTo>
                <a:lnTo>
                  <a:pt x="9211214" y="0"/>
                </a:lnTo>
                <a:lnTo>
                  <a:pt x="0" y="0"/>
                </a:lnTo>
                <a:lnTo>
                  <a:pt x="0" y="19970279"/>
                </a:lnTo>
                <a:close/>
              </a:path>
            </a:pathLst>
          </a:custGeom>
          <a:ln w="10844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g object 17"/>
          <p:cNvSpPr/>
          <p:nvPr/>
        </p:nvSpPr>
        <p:spPr>
          <a:xfrm>
            <a:off x="128383" y="324263"/>
            <a:ext cx="0" cy="19521170"/>
          </a:xfrm>
          <a:custGeom>
            <a:avLst/>
            <a:gdLst/>
            <a:ahLst/>
            <a:cxnLst/>
            <a:rect l="l" t="t" r="r" b="b"/>
            <a:pathLst>
              <a:path w="0" h="19521170">
                <a:moveTo>
                  <a:pt x="0" y="0"/>
                </a:moveTo>
                <a:lnTo>
                  <a:pt x="0" y="19520874"/>
                </a:lnTo>
              </a:path>
            </a:pathLst>
          </a:custGeom>
          <a:ln w="10844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g object 18"/>
          <p:cNvSpPr/>
          <p:nvPr/>
        </p:nvSpPr>
        <p:spPr>
          <a:xfrm>
            <a:off x="323131" y="19975717"/>
            <a:ext cx="8764270" cy="0"/>
          </a:xfrm>
          <a:custGeom>
            <a:avLst/>
            <a:gdLst/>
            <a:ahLst/>
            <a:cxnLst/>
            <a:rect l="l" t="t" r="r" b="b"/>
            <a:pathLst>
              <a:path w="8764270" h="0">
                <a:moveTo>
                  <a:pt x="0" y="0"/>
                </a:moveTo>
                <a:lnTo>
                  <a:pt x="8763674" y="0"/>
                </a:lnTo>
              </a:path>
            </a:pathLst>
          </a:custGeom>
          <a:ln w="10844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g object 19"/>
          <p:cNvSpPr/>
          <p:nvPr/>
        </p:nvSpPr>
        <p:spPr>
          <a:xfrm>
            <a:off x="9216633" y="258980"/>
            <a:ext cx="0" cy="19521170"/>
          </a:xfrm>
          <a:custGeom>
            <a:avLst/>
            <a:gdLst/>
            <a:ahLst/>
            <a:cxnLst/>
            <a:rect l="l" t="t" r="r" b="b"/>
            <a:pathLst>
              <a:path w="0" h="19521170">
                <a:moveTo>
                  <a:pt x="0" y="19520874"/>
                </a:moveTo>
                <a:lnTo>
                  <a:pt x="0" y="0"/>
                </a:lnTo>
              </a:path>
            </a:pathLst>
          </a:custGeom>
          <a:ln w="10844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g object 20"/>
          <p:cNvSpPr/>
          <p:nvPr/>
        </p:nvSpPr>
        <p:spPr>
          <a:xfrm>
            <a:off x="258210" y="128400"/>
            <a:ext cx="8764270" cy="0"/>
          </a:xfrm>
          <a:custGeom>
            <a:avLst/>
            <a:gdLst/>
            <a:ahLst/>
            <a:cxnLst/>
            <a:rect l="l" t="t" r="r" b="b"/>
            <a:pathLst>
              <a:path w="8764270" h="0">
                <a:moveTo>
                  <a:pt x="8763674" y="0"/>
                </a:moveTo>
                <a:lnTo>
                  <a:pt x="0" y="0"/>
                </a:lnTo>
              </a:path>
            </a:pathLst>
          </a:custGeom>
          <a:ln w="10844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g object 21"/>
          <p:cNvSpPr/>
          <p:nvPr/>
        </p:nvSpPr>
        <p:spPr>
          <a:xfrm>
            <a:off x="128383" y="128399"/>
            <a:ext cx="9088755" cy="19847560"/>
          </a:xfrm>
          <a:custGeom>
            <a:avLst/>
            <a:gdLst/>
            <a:ahLst/>
            <a:cxnLst/>
            <a:rect l="l" t="t" r="r" b="b"/>
            <a:pathLst>
              <a:path w="9088755" h="19847560">
                <a:moveTo>
                  <a:pt x="0" y="19782030"/>
                </a:moveTo>
                <a:lnTo>
                  <a:pt x="0" y="19847314"/>
                </a:lnTo>
                <a:lnTo>
                  <a:pt x="64914" y="19847314"/>
                </a:lnTo>
              </a:path>
              <a:path w="9088755" h="19847560">
                <a:moveTo>
                  <a:pt x="9023334" y="19847314"/>
                </a:moveTo>
                <a:lnTo>
                  <a:pt x="9088249" y="19847314"/>
                </a:lnTo>
                <a:lnTo>
                  <a:pt x="9088249" y="19782030"/>
                </a:lnTo>
              </a:path>
              <a:path w="9088755" h="19847560">
                <a:moveTo>
                  <a:pt x="9088249" y="65294"/>
                </a:moveTo>
                <a:lnTo>
                  <a:pt x="9088249" y="0"/>
                </a:lnTo>
                <a:lnTo>
                  <a:pt x="9023334" y="0"/>
                </a:lnTo>
              </a:path>
              <a:path w="9088755" h="19847560">
                <a:moveTo>
                  <a:pt x="64914" y="0"/>
                </a:moveTo>
                <a:lnTo>
                  <a:pt x="0" y="0"/>
                </a:lnTo>
                <a:lnTo>
                  <a:pt x="0" y="65294"/>
                </a:lnTo>
              </a:path>
            </a:pathLst>
          </a:custGeom>
          <a:ln w="10844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67360" y="804164"/>
            <a:ext cx="8412480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67360" y="4623943"/>
            <a:ext cx="8412480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178048" y="18696814"/>
            <a:ext cx="2991104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467360" y="18696814"/>
            <a:ext cx="2149856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6729984" y="18696814"/>
            <a:ext cx="2149856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96238" y="300938"/>
            <a:ext cx="2298065" cy="495934"/>
          </a:xfrm>
          <a:prstGeom prst="rect">
            <a:avLst/>
          </a:prstGeom>
        </p:spPr>
        <p:txBody>
          <a:bodyPr wrap="square" lIns="0" tIns="9525" rIns="0" bIns="0" rtlCol="0" vert="horz">
            <a:spAutoFit/>
          </a:bodyPr>
          <a:lstStyle/>
          <a:p>
            <a:pPr marL="12700" marR="5080">
              <a:lnSpc>
                <a:spcPct val="103299"/>
              </a:lnSpc>
              <a:spcBef>
                <a:spcPts val="75"/>
              </a:spcBef>
            </a:pPr>
            <a:r>
              <a:rPr dirty="0" sz="1500" spc="10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1500" spc="5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500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1500" spc="10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1500" spc="-5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1500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1500" spc="15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500" spc="-10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500" spc="5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500">
              <a:latin typeface="Source Sans Pro"/>
              <a:cs typeface="Source Sans Pro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Plakat_300x645_PDF_Vorlage.indd</dc:title>
  <dcterms:created xsi:type="dcterms:W3CDTF">2020-10-19T13:04:14Z</dcterms:created>
  <dcterms:modified xsi:type="dcterms:W3CDTF">2020-10-19T13:04:14Z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2020-10-19T00:00:00Z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2020-10-19T00:00:00Z</vt:filetime>
  </property>
</Properties>
</file>