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4389100" cy="20104100"/>
  <p:notesSz cx="14389100" cy="201041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79658" y="6232271"/>
            <a:ext cx="12236133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59317" y="11258296"/>
            <a:ext cx="1007681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719772" y="4623943"/>
            <a:ext cx="6262021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413656" y="4623943"/>
            <a:ext cx="6262021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19772" y="804164"/>
            <a:ext cx="12955905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19772" y="4623943"/>
            <a:ext cx="1295590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894453" y="18696814"/>
            <a:ext cx="4606544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719772" y="18696814"/>
            <a:ext cx="3310953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0364724" y="18696814"/>
            <a:ext cx="3310953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0682" y="367200"/>
            <a:ext cx="3174365" cy="681355"/>
          </a:xfrm>
          <a:prstGeom prst="rect">
            <a:avLst/>
          </a:prstGeom>
        </p:spPr>
        <p:txBody>
          <a:bodyPr wrap="square" lIns="0" tIns="10160" rIns="0" bIns="0" rtlCol="0" vert="horz">
            <a:spAutoFit/>
          </a:bodyPr>
          <a:lstStyle/>
          <a:p>
            <a:pPr marL="12700" marR="5080" indent="-635">
              <a:lnSpc>
                <a:spcPct val="100400"/>
              </a:lnSpc>
              <a:spcBef>
                <a:spcPts val="80"/>
              </a:spcBef>
            </a:pPr>
            <a:r>
              <a:rPr dirty="0" sz="2150" spc="-20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2150" spc="-25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2150" spc="-30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2150" spc="-20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2150" spc="-30">
                <a:solidFill>
                  <a:srgbClr val="EC008C"/>
                </a:solidFill>
                <a:latin typeface="Source Sans Pro"/>
                <a:cs typeface="Source Sans Pro"/>
              </a:rPr>
              <a:t>nicht mit </a:t>
            </a:r>
            <a:r>
              <a:rPr dirty="0" sz="2150" spc="-5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2150" spc="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2150" spc="-30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2150">
              <a:latin typeface="Source Sans Pro"/>
              <a:cs typeface="Source Sans Pro"/>
            </a:endParaRPr>
          </a:p>
        </p:txBody>
      </p:sp>
      <p:grpSp>
        <p:nvGrpSpPr>
          <p:cNvPr id="3" name="object 3"/>
          <p:cNvGrpSpPr/>
          <p:nvPr/>
        </p:nvGrpSpPr>
        <p:grpSpPr>
          <a:xfrm>
            <a:off x="57111" y="57110"/>
            <a:ext cx="14278610" cy="19990435"/>
            <a:chOff x="57111" y="57110"/>
            <a:chExt cx="14278610" cy="19990435"/>
          </a:xfrm>
        </p:grpSpPr>
        <p:sp>
          <p:nvSpPr>
            <p:cNvPr id="4" name="object 4"/>
            <p:cNvSpPr/>
            <p:nvPr/>
          </p:nvSpPr>
          <p:spPr>
            <a:xfrm>
              <a:off x="62148" y="62147"/>
              <a:ext cx="14268450" cy="19980275"/>
            </a:xfrm>
            <a:custGeom>
              <a:avLst/>
              <a:gdLst/>
              <a:ahLst/>
              <a:cxnLst/>
              <a:rect l="l" t="t" r="r" b="b"/>
              <a:pathLst>
                <a:path w="14268450" h="19980275">
                  <a:moveTo>
                    <a:pt x="0" y="19979804"/>
                  </a:moveTo>
                  <a:lnTo>
                    <a:pt x="14268411" y="19979804"/>
                  </a:lnTo>
                  <a:lnTo>
                    <a:pt x="14268411" y="0"/>
                  </a:lnTo>
                  <a:lnTo>
                    <a:pt x="0" y="0"/>
                  </a:lnTo>
                  <a:lnTo>
                    <a:pt x="0" y="19979804"/>
                  </a:lnTo>
                  <a:close/>
                </a:path>
              </a:pathLst>
            </a:custGeom>
            <a:ln w="10074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/>
            <p:cNvSpPr/>
            <p:nvPr/>
          </p:nvSpPr>
          <p:spPr>
            <a:xfrm>
              <a:off x="119265" y="300955"/>
              <a:ext cx="0" cy="19563080"/>
            </a:xfrm>
            <a:custGeom>
              <a:avLst/>
              <a:gdLst/>
              <a:ahLst/>
              <a:cxnLst/>
              <a:rect l="l" t="t" r="r" b="b"/>
              <a:pathLst>
                <a:path w="0" h="19563080">
                  <a:moveTo>
                    <a:pt x="0" y="0"/>
                  </a:moveTo>
                  <a:lnTo>
                    <a:pt x="0" y="19562749"/>
                  </a:lnTo>
                </a:path>
              </a:pathLst>
            </a:custGeom>
            <a:ln w="1007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6" name="object 6"/>
            <p:cNvSpPr/>
            <p:nvPr/>
          </p:nvSpPr>
          <p:spPr>
            <a:xfrm>
              <a:off x="299190" y="19984833"/>
              <a:ext cx="13854430" cy="0"/>
            </a:xfrm>
            <a:custGeom>
              <a:avLst/>
              <a:gdLst/>
              <a:ahLst/>
              <a:cxnLst/>
              <a:rect l="l" t="t" r="r" b="b"/>
              <a:pathLst>
                <a:path w="13854430" h="0">
                  <a:moveTo>
                    <a:pt x="0" y="0"/>
                  </a:moveTo>
                  <a:lnTo>
                    <a:pt x="13854309" y="0"/>
                  </a:lnTo>
                </a:path>
              </a:pathLst>
            </a:custGeom>
            <a:ln w="1007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/>
            <p:cNvSpPr/>
            <p:nvPr/>
          </p:nvSpPr>
          <p:spPr>
            <a:xfrm>
              <a:off x="14273446" y="240386"/>
              <a:ext cx="0" cy="19563080"/>
            </a:xfrm>
            <a:custGeom>
              <a:avLst/>
              <a:gdLst/>
              <a:ahLst/>
              <a:cxnLst/>
              <a:rect l="l" t="t" r="r" b="b"/>
              <a:pathLst>
                <a:path w="0" h="19563080">
                  <a:moveTo>
                    <a:pt x="0" y="19562749"/>
                  </a:moveTo>
                  <a:lnTo>
                    <a:pt x="0" y="0"/>
                  </a:lnTo>
                </a:path>
              </a:pathLst>
            </a:custGeom>
            <a:ln w="1007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/>
            <p:cNvSpPr/>
            <p:nvPr/>
          </p:nvSpPr>
          <p:spPr>
            <a:xfrm>
              <a:off x="239212" y="119258"/>
              <a:ext cx="13854430" cy="0"/>
            </a:xfrm>
            <a:custGeom>
              <a:avLst/>
              <a:gdLst/>
              <a:ahLst/>
              <a:cxnLst/>
              <a:rect l="l" t="t" r="r" b="b"/>
              <a:pathLst>
                <a:path w="13854430" h="0">
                  <a:moveTo>
                    <a:pt x="13854309" y="0"/>
                  </a:moveTo>
                  <a:lnTo>
                    <a:pt x="0" y="0"/>
                  </a:lnTo>
                </a:path>
              </a:pathLst>
            </a:custGeom>
            <a:ln w="1007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9" name="object 9"/>
            <p:cNvSpPr/>
            <p:nvPr/>
          </p:nvSpPr>
          <p:spPr>
            <a:xfrm>
              <a:off x="119265" y="119262"/>
              <a:ext cx="14154785" cy="19865975"/>
            </a:xfrm>
            <a:custGeom>
              <a:avLst/>
              <a:gdLst/>
              <a:ahLst/>
              <a:cxnLst/>
              <a:rect l="l" t="t" r="r" b="b"/>
              <a:pathLst>
                <a:path w="14154785" h="19865975">
                  <a:moveTo>
                    <a:pt x="0" y="19805005"/>
                  </a:moveTo>
                  <a:lnTo>
                    <a:pt x="0" y="19865572"/>
                  </a:lnTo>
                  <a:lnTo>
                    <a:pt x="59972" y="19865572"/>
                  </a:lnTo>
                </a:path>
                <a:path w="14154785" h="19865975">
                  <a:moveTo>
                    <a:pt x="14094207" y="19865572"/>
                  </a:moveTo>
                  <a:lnTo>
                    <a:pt x="14154179" y="19865572"/>
                  </a:lnTo>
                  <a:lnTo>
                    <a:pt x="14154179" y="19805005"/>
                  </a:lnTo>
                </a:path>
                <a:path w="14154785" h="19865975">
                  <a:moveTo>
                    <a:pt x="14154179" y="60556"/>
                  </a:moveTo>
                  <a:lnTo>
                    <a:pt x="14154179" y="0"/>
                  </a:lnTo>
                  <a:lnTo>
                    <a:pt x="14094207" y="0"/>
                  </a:lnTo>
                </a:path>
                <a:path w="14154785" h="19865975">
                  <a:moveTo>
                    <a:pt x="59972" y="0"/>
                  </a:moveTo>
                  <a:lnTo>
                    <a:pt x="0" y="0"/>
                  </a:lnTo>
                  <a:lnTo>
                    <a:pt x="0" y="60556"/>
                  </a:lnTo>
                </a:path>
              </a:pathLst>
            </a:custGeom>
            <a:ln w="10074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Plakat_500x700_PDF_Vorlage.indd</dc:title>
  <dcterms:created xsi:type="dcterms:W3CDTF">2020-10-19T13:17:04Z</dcterms:created>
  <dcterms:modified xsi:type="dcterms:W3CDTF">2020-10-19T13:17:04Z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2020-10-19T00:00:00Z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2020-10-19T00:00:00Z</vt:filetime>
  </property>
</Properties>
</file>