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2682200" cy="33483550"/>
  <p:notesSz cx="13436600" cy="20104100"/>
  <p:defaultTextStyle>
    <a:defPPr>
      <a:defRPr lang="de-DE"/>
    </a:defPPr>
    <a:lvl1pPr marL="0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1pPr>
    <a:lvl2pPr marL="765489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2pPr>
    <a:lvl3pPr marL="1530977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3pPr>
    <a:lvl4pPr marL="2296466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4pPr>
    <a:lvl5pPr marL="3061954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5pPr>
    <a:lvl6pPr marL="3827443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6pPr>
    <a:lvl7pPr marL="4592931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7pPr>
    <a:lvl8pPr marL="5358421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8pPr>
    <a:lvl9pPr marL="6123908" algn="l" defTabSz="765489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" d="100"/>
          <a:sy n="32" d="100"/>
        </p:scale>
        <p:origin x="-4158" y="-102"/>
      </p:cViewPr>
      <p:guideLst>
        <p:guide orient="horz" pos="4796"/>
        <p:guide pos="364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582295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7610475" y="0"/>
            <a:ext cx="582295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F0DAB5-3CF3-A647-80D8-DA917D17CA53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165600" y="1508125"/>
            <a:ext cx="510540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343025" y="9548813"/>
            <a:ext cx="1075055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582295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7610475" y="19096038"/>
            <a:ext cx="582295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7DCC5A-693D-C841-BBA4-F25C1C6947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34659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765489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1530977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2296466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3061954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3827443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4592931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5358421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6123908" algn="l" defTabSz="765489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701166" y="10379901"/>
            <a:ext cx="19279871" cy="2849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402331" y="18750790"/>
            <a:ext cx="15877540" cy="2849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134112" y="7701217"/>
            <a:ext cx="9866757" cy="2849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1681334" y="7701217"/>
            <a:ext cx="9866757" cy="2849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34112" y="1339343"/>
            <a:ext cx="20413980" cy="2849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34112" y="7701217"/>
            <a:ext cx="20413980" cy="2849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711948" y="31139704"/>
            <a:ext cx="7258304" cy="4590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134112" y="31139704"/>
            <a:ext cx="5216905" cy="4590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6331185" y="31139704"/>
            <a:ext cx="5216905" cy="4590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765489">
        <a:defRPr>
          <a:latin typeface="+mn-lt"/>
          <a:ea typeface="+mn-ea"/>
          <a:cs typeface="+mn-cs"/>
        </a:defRPr>
      </a:lvl2pPr>
      <a:lvl3pPr marL="1530977">
        <a:defRPr>
          <a:latin typeface="+mn-lt"/>
          <a:ea typeface="+mn-ea"/>
          <a:cs typeface="+mn-cs"/>
        </a:defRPr>
      </a:lvl3pPr>
      <a:lvl4pPr marL="2296466">
        <a:defRPr>
          <a:latin typeface="+mn-lt"/>
          <a:ea typeface="+mn-ea"/>
          <a:cs typeface="+mn-cs"/>
        </a:defRPr>
      </a:lvl4pPr>
      <a:lvl5pPr marL="3061954">
        <a:defRPr>
          <a:latin typeface="+mn-lt"/>
          <a:ea typeface="+mn-ea"/>
          <a:cs typeface="+mn-cs"/>
        </a:defRPr>
      </a:lvl5pPr>
      <a:lvl6pPr marL="3827443">
        <a:defRPr>
          <a:latin typeface="+mn-lt"/>
          <a:ea typeface="+mn-ea"/>
          <a:cs typeface="+mn-cs"/>
        </a:defRPr>
      </a:lvl6pPr>
      <a:lvl7pPr marL="4592931">
        <a:defRPr>
          <a:latin typeface="+mn-lt"/>
          <a:ea typeface="+mn-ea"/>
          <a:cs typeface="+mn-cs"/>
        </a:defRPr>
      </a:lvl7pPr>
      <a:lvl8pPr marL="5358421">
        <a:defRPr>
          <a:latin typeface="+mn-lt"/>
          <a:ea typeface="+mn-ea"/>
          <a:cs typeface="+mn-cs"/>
        </a:defRPr>
      </a:lvl8pPr>
      <a:lvl9pPr marL="6123908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765489">
        <a:defRPr>
          <a:latin typeface="+mn-lt"/>
          <a:ea typeface="+mn-ea"/>
          <a:cs typeface="+mn-cs"/>
        </a:defRPr>
      </a:lvl2pPr>
      <a:lvl3pPr marL="1530977">
        <a:defRPr>
          <a:latin typeface="+mn-lt"/>
          <a:ea typeface="+mn-ea"/>
          <a:cs typeface="+mn-cs"/>
        </a:defRPr>
      </a:lvl3pPr>
      <a:lvl4pPr marL="2296466">
        <a:defRPr>
          <a:latin typeface="+mn-lt"/>
          <a:ea typeface="+mn-ea"/>
          <a:cs typeface="+mn-cs"/>
        </a:defRPr>
      </a:lvl4pPr>
      <a:lvl5pPr marL="3061954">
        <a:defRPr>
          <a:latin typeface="+mn-lt"/>
          <a:ea typeface="+mn-ea"/>
          <a:cs typeface="+mn-cs"/>
        </a:defRPr>
      </a:lvl5pPr>
      <a:lvl6pPr marL="3827443">
        <a:defRPr>
          <a:latin typeface="+mn-lt"/>
          <a:ea typeface="+mn-ea"/>
          <a:cs typeface="+mn-cs"/>
        </a:defRPr>
      </a:lvl6pPr>
      <a:lvl7pPr marL="4592931">
        <a:defRPr>
          <a:latin typeface="+mn-lt"/>
          <a:ea typeface="+mn-ea"/>
          <a:cs typeface="+mn-cs"/>
        </a:defRPr>
      </a:lvl7pPr>
      <a:lvl8pPr marL="5358421">
        <a:defRPr>
          <a:latin typeface="+mn-lt"/>
          <a:ea typeface="+mn-ea"/>
          <a:cs typeface="+mn-cs"/>
        </a:defRPr>
      </a:lvl8pPr>
      <a:lvl9pPr marL="6123908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Plakat_600x900_Vorlage.indd</dc:title>
  <dc:creator>setup</dc:creator>
  <cp:lastModifiedBy>Evelin Szabo</cp:lastModifiedBy>
  <cp:revision>4</cp:revision>
  <dcterms:created xsi:type="dcterms:W3CDTF">2014-10-30T14:28:12Z</dcterms:created>
  <dcterms:modified xsi:type="dcterms:W3CDTF">2015-07-07T07:04:24Z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