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8640763" cy="11772900"/>
  <p:notesSz cx="7708900" cy="10839450"/>
  <p:defaultTextStyle>
    <a:defPPr>
      <a:defRPr lang="de-DE"/>
    </a:defPPr>
    <a:lvl1pPr marL="0" algn="l" defTabSz="1006261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1pPr>
    <a:lvl2pPr marL="503131" algn="l" defTabSz="1006261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2pPr>
    <a:lvl3pPr marL="1006261" algn="l" defTabSz="1006261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3pPr>
    <a:lvl4pPr marL="1509392" algn="l" defTabSz="1006261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4pPr>
    <a:lvl5pPr marL="2012522" algn="l" defTabSz="1006261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5pPr>
    <a:lvl6pPr marL="2515653" algn="l" defTabSz="1006261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6pPr>
    <a:lvl7pPr marL="3018782" algn="l" defTabSz="1006261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7pPr>
    <a:lvl8pPr marL="3521913" algn="l" defTabSz="1006261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8pPr>
    <a:lvl9pPr marL="4025043" algn="l" defTabSz="1006261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4380" y="-108"/>
      </p:cViewPr>
      <p:guideLst>
        <p:guide orient="horz" pos="3128"/>
        <p:guide pos="2421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340100" cy="5413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4367213" y="0"/>
            <a:ext cx="3340100" cy="5413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5D24D07-42C6-4918-8C4C-756E3B50E5A3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2363788" y="812800"/>
            <a:ext cx="2981325" cy="406558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771525" y="5148263"/>
            <a:ext cx="6165850" cy="4878387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10294938"/>
            <a:ext cx="3340100" cy="542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4367213" y="10294938"/>
            <a:ext cx="3340100" cy="542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806A41E-26B5-49B4-BA04-FC41232A349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992879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06261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1pPr>
    <a:lvl2pPr marL="503131" algn="l" defTabSz="1006261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2pPr>
    <a:lvl3pPr marL="1006261" algn="l" defTabSz="1006261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3pPr>
    <a:lvl4pPr marL="1509392" algn="l" defTabSz="1006261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4pPr>
    <a:lvl5pPr marL="2012522" algn="l" defTabSz="1006261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5pPr>
    <a:lvl6pPr marL="2515653" algn="l" defTabSz="1006261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6pPr>
    <a:lvl7pPr marL="3018782" algn="l" defTabSz="1006261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7pPr>
    <a:lvl8pPr marL="3521913" algn="l" defTabSz="1006261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8pPr>
    <a:lvl9pPr marL="4025043" algn="l" defTabSz="1006261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648058" y="3649599"/>
            <a:ext cx="7344648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296115" y="6592824"/>
            <a:ext cx="6048534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432039" y="2707768"/>
            <a:ext cx="3758731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4449993" y="2707768"/>
            <a:ext cx="3758731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432039" y="470916"/>
            <a:ext cx="7776687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432039" y="2707768"/>
            <a:ext cx="7776687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937860" y="10948798"/>
            <a:ext cx="2765044" cy="30643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432039" y="10948798"/>
            <a:ext cx="1987376" cy="30643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6221350" y="10948798"/>
            <a:ext cx="1987376" cy="30643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503131">
        <a:defRPr>
          <a:latin typeface="+mn-lt"/>
          <a:ea typeface="+mn-ea"/>
          <a:cs typeface="+mn-cs"/>
        </a:defRPr>
      </a:lvl2pPr>
      <a:lvl3pPr marL="1006261">
        <a:defRPr>
          <a:latin typeface="+mn-lt"/>
          <a:ea typeface="+mn-ea"/>
          <a:cs typeface="+mn-cs"/>
        </a:defRPr>
      </a:lvl3pPr>
      <a:lvl4pPr marL="1509392">
        <a:defRPr>
          <a:latin typeface="+mn-lt"/>
          <a:ea typeface="+mn-ea"/>
          <a:cs typeface="+mn-cs"/>
        </a:defRPr>
      </a:lvl4pPr>
      <a:lvl5pPr marL="2012522">
        <a:defRPr>
          <a:latin typeface="+mn-lt"/>
          <a:ea typeface="+mn-ea"/>
          <a:cs typeface="+mn-cs"/>
        </a:defRPr>
      </a:lvl5pPr>
      <a:lvl6pPr marL="2515653">
        <a:defRPr>
          <a:latin typeface="+mn-lt"/>
          <a:ea typeface="+mn-ea"/>
          <a:cs typeface="+mn-cs"/>
        </a:defRPr>
      </a:lvl6pPr>
      <a:lvl7pPr marL="3018782">
        <a:defRPr>
          <a:latin typeface="+mn-lt"/>
          <a:ea typeface="+mn-ea"/>
          <a:cs typeface="+mn-cs"/>
        </a:defRPr>
      </a:lvl7pPr>
      <a:lvl8pPr marL="3521913">
        <a:defRPr>
          <a:latin typeface="+mn-lt"/>
          <a:ea typeface="+mn-ea"/>
          <a:cs typeface="+mn-cs"/>
        </a:defRPr>
      </a:lvl8pPr>
      <a:lvl9pPr marL="4025043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503131">
        <a:defRPr>
          <a:latin typeface="+mn-lt"/>
          <a:ea typeface="+mn-ea"/>
          <a:cs typeface="+mn-cs"/>
        </a:defRPr>
      </a:lvl2pPr>
      <a:lvl3pPr marL="1006261">
        <a:defRPr>
          <a:latin typeface="+mn-lt"/>
          <a:ea typeface="+mn-ea"/>
          <a:cs typeface="+mn-cs"/>
        </a:defRPr>
      </a:lvl3pPr>
      <a:lvl4pPr marL="1509392">
        <a:defRPr>
          <a:latin typeface="+mn-lt"/>
          <a:ea typeface="+mn-ea"/>
          <a:cs typeface="+mn-cs"/>
        </a:defRPr>
      </a:lvl4pPr>
      <a:lvl5pPr marL="2012522">
        <a:defRPr>
          <a:latin typeface="+mn-lt"/>
          <a:ea typeface="+mn-ea"/>
          <a:cs typeface="+mn-cs"/>
        </a:defRPr>
      </a:lvl5pPr>
      <a:lvl6pPr marL="2515653">
        <a:defRPr>
          <a:latin typeface="+mn-lt"/>
          <a:ea typeface="+mn-ea"/>
          <a:cs typeface="+mn-cs"/>
        </a:defRPr>
      </a:lvl6pPr>
      <a:lvl7pPr marL="3018782">
        <a:defRPr>
          <a:latin typeface="+mn-lt"/>
          <a:ea typeface="+mn-ea"/>
          <a:cs typeface="+mn-cs"/>
        </a:defRPr>
      </a:lvl7pPr>
      <a:lvl8pPr marL="3521913">
        <a:defRPr>
          <a:latin typeface="+mn-lt"/>
          <a:ea typeface="+mn-ea"/>
          <a:cs typeface="+mn-cs"/>
        </a:defRPr>
      </a:lvl8pPr>
      <a:lvl9pPr marL="4025043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1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Plakat_A4_Vorlage.indd</dc:title>
  <dc:creator>setup</dc:creator>
  <cp:lastModifiedBy>Evelin Szabo</cp:lastModifiedBy>
  <cp:revision>3</cp:revision>
  <dcterms:created xsi:type="dcterms:W3CDTF">2014-10-30T13:56:46Z</dcterms:created>
  <dcterms:modified xsi:type="dcterms:W3CDTF">2015-07-07T07:05:39Z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2014-10-30T00:00:00Z</vt:filetime>
  </property>
  <property fmtid="{D5CDD505-2E9C-101B-9397-08002B2CF9AE}" pid="3" name="LastSaved">
    <vt:filetime>2014-10-30T00:00:00Z</vt:filetime>
  </property>
</Properties>
</file>