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4097000" cy="20104100"/>
  <p:notesSz cx="140970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57275" y="6232271"/>
            <a:ext cx="1198245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14550" y="11258296"/>
            <a:ext cx="986790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04850" y="4623943"/>
            <a:ext cx="613219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259955" y="4623943"/>
            <a:ext cx="613219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04850" y="804164"/>
            <a:ext cx="1268730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04850" y="4623943"/>
            <a:ext cx="1268730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792980" y="18696814"/>
            <a:ext cx="451104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04850" y="18696814"/>
            <a:ext cx="324231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149840" y="18696814"/>
            <a:ext cx="324231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39973" y="346805"/>
            <a:ext cx="3313429" cy="71501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 marR="5080">
              <a:lnSpc>
                <a:spcPct val="101000"/>
              </a:lnSpc>
              <a:spcBef>
                <a:spcPts val="75"/>
              </a:spcBef>
            </a:pPr>
            <a:r>
              <a:rPr dirty="0" sz="2250" spc="-20" b="1">
                <a:solidFill>
                  <a:srgbClr val="EC008C"/>
                </a:solidFill>
                <a:latin typeface="Source Sans Pro"/>
                <a:cs typeface="Source Sans Pro"/>
              </a:rPr>
              <a:t>Achtung: </a:t>
            </a:r>
            <a:r>
              <a:rPr dirty="0" sz="2250" spc="-30">
                <a:solidFill>
                  <a:srgbClr val="EC008C"/>
                </a:solidFill>
                <a:latin typeface="Source Sans Pro"/>
                <a:cs typeface="Source Sans Pro"/>
              </a:rPr>
              <a:t>Die </a:t>
            </a:r>
            <a:r>
              <a:rPr dirty="0" sz="2250" spc="-35">
                <a:solidFill>
                  <a:srgbClr val="EC008C"/>
                </a:solidFill>
                <a:latin typeface="Source Sans Pro"/>
                <a:cs typeface="Source Sans Pro"/>
              </a:rPr>
              <a:t>Linien </a:t>
            </a:r>
            <a:r>
              <a:rPr dirty="0" sz="2250" spc="-20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2250" spc="-35">
                <a:solidFill>
                  <a:srgbClr val="EC008C"/>
                </a:solidFill>
                <a:latin typeface="Source Sans Pro"/>
                <a:cs typeface="Source Sans Pro"/>
              </a:rPr>
              <a:t>nicht </a:t>
            </a:r>
            <a:r>
              <a:rPr dirty="0" sz="2250" spc="-30">
                <a:solidFill>
                  <a:srgbClr val="EC008C"/>
                </a:solidFill>
                <a:latin typeface="Source Sans Pro"/>
                <a:cs typeface="Source Sans Pro"/>
              </a:rPr>
              <a:t>mit </a:t>
            </a:r>
            <a:r>
              <a:rPr dirty="0" sz="2250" spc="-1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2250" spc="1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2250" spc="-3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2250">
              <a:latin typeface="Source Sans Pro"/>
              <a:cs typeface="Source Sans Pro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0046" y="40018"/>
            <a:ext cx="14016990" cy="20024090"/>
            <a:chOff x="40046" y="40018"/>
            <a:chExt cx="14016990" cy="20024090"/>
          </a:xfrm>
        </p:grpSpPr>
        <p:sp>
          <p:nvSpPr>
            <p:cNvPr id="4" name="object 4"/>
            <p:cNvSpPr/>
            <p:nvPr/>
          </p:nvSpPr>
          <p:spPr>
            <a:xfrm>
              <a:off x="43578" y="43550"/>
              <a:ext cx="14010005" cy="20017105"/>
            </a:xfrm>
            <a:custGeom>
              <a:avLst/>
              <a:gdLst/>
              <a:ahLst/>
              <a:cxnLst/>
              <a:rect l="l" t="t" r="r" b="b"/>
              <a:pathLst>
                <a:path w="14010005" h="20017105">
                  <a:moveTo>
                    <a:pt x="0" y="20016971"/>
                  </a:moveTo>
                  <a:lnTo>
                    <a:pt x="14009759" y="20016971"/>
                  </a:lnTo>
                  <a:lnTo>
                    <a:pt x="14009759" y="0"/>
                  </a:lnTo>
                  <a:lnTo>
                    <a:pt x="0" y="0"/>
                  </a:lnTo>
                  <a:lnTo>
                    <a:pt x="0" y="20016971"/>
                  </a:lnTo>
                  <a:close/>
                </a:path>
              </a:pathLst>
            </a:custGeom>
            <a:ln w="7064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83628" y="210315"/>
              <a:ext cx="0" cy="19726275"/>
            </a:xfrm>
            <a:custGeom>
              <a:avLst/>
              <a:gdLst/>
              <a:ahLst/>
              <a:cxnLst/>
              <a:rect l="l" t="t" r="r" b="b"/>
              <a:pathLst>
                <a:path w="0" h="19726275">
                  <a:moveTo>
                    <a:pt x="0" y="0"/>
                  </a:moveTo>
                  <a:lnTo>
                    <a:pt x="0" y="19725679"/>
                  </a:lnTo>
                </a:path>
              </a:pathLst>
            </a:custGeom>
            <a:ln w="7064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11033" y="20020472"/>
              <a:ext cx="13717905" cy="0"/>
            </a:xfrm>
            <a:custGeom>
              <a:avLst/>
              <a:gdLst/>
              <a:ahLst/>
              <a:cxnLst/>
              <a:rect l="l" t="t" r="r" b="b"/>
              <a:pathLst>
                <a:path w="13717905" h="0">
                  <a:moveTo>
                    <a:pt x="0" y="0"/>
                  </a:moveTo>
                  <a:lnTo>
                    <a:pt x="13717322" y="0"/>
                  </a:lnTo>
                </a:path>
              </a:pathLst>
            </a:custGeom>
            <a:ln w="7064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4013292" y="168075"/>
              <a:ext cx="0" cy="19726275"/>
            </a:xfrm>
            <a:custGeom>
              <a:avLst/>
              <a:gdLst/>
              <a:ahLst/>
              <a:cxnLst/>
              <a:rect l="l" t="t" r="r" b="b"/>
              <a:pathLst>
                <a:path w="0" h="19726275">
                  <a:moveTo>
                    <a:pt x="0" y="19725679"/>
                  </a:moveTo>
                  <a:lnTo>
                    <a:pt x="0" y="0"/>
                  </a:lnTo>
                </a:path>
              </a:pathLst>
            </a:custGeom>
            <a:ln w="7064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68563" y="83599"/>
              <a:ext cx="13717905" cy="0"/>
            </a:xfrm>
            <a:custGeom>
              <a:avLst/>
              <a:gdLst/>
              <a:ahLst/>
              <a:cxnLst/>
              <a:rect l="l" t="t" r="r" b="b"/>
              <a:pathLst>
                <a:path w="13717905" h="0">
                  <a:moveTo>
                    <a:pt x="13717322" y="0"/>
                  </a:moveTo>
                  <a:lnTo>
                    <a:pt x="0" y="0"/>
                  </a:lnTo>
                </a:path>
              </a:pathLst>
            </a:custGeom>
            <a:ln w="7064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83628" y="83596"/>
              <a:ext cx="13929994" cy="19937095"/>
            </a:xfrm>
            <a:custGeom>
              <a:avLst/>
              <a:gdLst/>
              <a:ahLst/>
              <a:cxnLst/>
              <a:rect l="l" t="t" r="r" b="b"/>
              <a:pathLst>
                <a:path w="13929994" h="19937095">
                  <a:moveTo>
                    <a:pt x="0" y="19894636"/>
                  </a:moveTo>
                  <a:lnTo>
                    <a:pt x="0" y="19936872"/>
                  </a:lnTo>
                  <a:lnTo>
                    <a:pt x="42468" y="19936872"/>
                  </a:lnTo>
                </a:path>
                <a:path w="13929994" h="19937095">
                  <a:moveTo>
                    <a:pt x="13887191" y="19936872"/>
                  </a:moveTo>
                  <a:lnTo>
                    <a:pt x="13929660" y="19936872"/>
                  </a:lnTo>
                  <a:lnTo>
                    <a:pt x="13929660" y="19894636"/>
                  </a:lnTo>
                </a:path>
                <a:path w="13929994" h="19937095">
                  <a:moveTo>
                    <a:pt x="13929660" y="42242"/>
                  </a:moveTo>
                  <a:lnTo>
                    <a:pt x="13929660" y="0"/>
                  </a:lnTo>
                  <a:lnTo>
                    <a:pt x="13887191" y="0"/>
                  </a:lnTo>
                </a:path>
                <a:path w="13929994" h="19937095">
                  <a:moveTo>
                    <a:pt x="42468" y="0"/>
                  </a:moveTo>
                  <a:lnTo>
                    <a:pt x="0" y="0"/>
                  </a:lnTo>
                  <a:lnTo>
                    <a:pt x="0" y="42242"/>
                  </a:lnTo>
                </a:path>
              </a:pathLst>
            </a:custGeom>
            <a:ln w="7064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Plakat_700x1000_PDF_Vorlage.indd</dc:title>
  <dcterms:created xsi:type="dcterms:W3CDTF">2020-10-19T13:33:19Z</dcterms:created>
  <dcterms:modified xsi:type="dcterms:W3CDTF">2020-10-19T13:33:19Z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2020-10-19T00:00:00Z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2020-10-19T00:00:00Z</vt:filetime>
  </property>
</Properties>
</file>