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947400" cy="14547850"/>
  <p:notesSz cx="10947400" cy="14547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146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200775" y="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572DF-C54A-456A-B507-F0EDE030A141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21063" y="1090613"/>
            <a:ext cx="4105275" cy="5456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95375" y="6910388"/>
            <a:ext cx="8756650" cy="6546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81760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00775" y="1381760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45F4B-9543-44D8-BB0C-0E5F9407D62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333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1055" y="4509833"/>
            <a:ext cx="9305290" cy="3055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42110" y="8146796"/>
            <a:ext cx="7663180" cy="3636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7370" y="3346005"/>
            <a:ext cx="4762119" cy="96015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637911" y="3346005"/>
            <a:ext cx="4762119" cy="96015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7370" y="581914"/>
            <a:ext cx="9852660" cy="2327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7370" y="3346005"/>
            <a:ext cx="9852660" cy="96015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22116" y="13529501"/>
            <a:ext cx="3503168" cy="7273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7370" y="13529501"/>
            <a:ext cx="2517902" cy="7273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82128" y="13529501"/>
            <a:ext cx="2517902" cy="7273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Plakat_300x400_Vorlage.indd</dc:title>
  <dc:creator>setup</dc:creator>
  <cp:lastModifiedBy>Evelin Szabo</cp:lastModifiedBy>
  <cp:revision>1</cp:revision>
  <dcterms:created xsi:type="dcterms:W3CDTF">2014-10-30T14:17:39Z</dcterms:created>
  <dcterms:modified xsi:type="dcterms:W3CDTF">2015-07-06T15:10:43Z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