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947400" cy="14547850"/>
  <p:notesSz cx="10947400" cy="14547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4146" y="-11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743450" cy="7270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6200775" y="0"/>
            <a:ext cx="4743450" cy="7270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9572DF-C54A-456A-B507-F0EDE030A141}" type="datetimeFigureOut">
              <a:rPr lang="de-AT" smtClean="0"/>
              <a:t>06.07.2015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421063" y="1090613"/>
            <a:ext cx="4105275" cy="54562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095375" y="6910388"/>
            <a:ext cx="8756650" cy="65468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3817600"/>
            <a:ext cx="4743450" cy="7270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6200775" y="13817600"/>
            <a:ext cx="4743450" cy="7270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5245F4B-9543-44D8-BB0C-0E5F9407D621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5333341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21055" y="4509833"/>
            <a:ext cx="9305290" cy="30550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42110" y="8146796"/>
            <a:ext cx="7663180" cy="36369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47370" y="3346005"/>
            <a:ext cx="4762119" cy="96015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637911" y="3346005"/>
            <a:ext cx="4762119" cy="96015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7370" y="581914"/>
            <a:ext cx="9852660" cy="2327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47370" y="3346005"/>
            <a:ext cx="9852660" cy="96015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722116" y="13529501"/>
            <a:ext cx="3503168" cy="7273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47370" y="13529501"/>
            <a:ext cx="2517902" cy="7273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882128" y="13529501"/>
            <a:ext cx="2517902" cy="7273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Plakat_300x400_Vorlage.indd</dc:title>
  <dc:creator>setup</dc:creator>
  <cp:lastModifiedBy>Evelin Szabo</cp:lastModifiedBy>
  <cp:revision>1</cp:revision>
  <dcterms:created xsi:type="dcterms:W3CDTF">2014-10-30T14:17:39Z</dcterms:created>
  <dcterms:modified xsi:type="dcterms:W3CDTF">2015-07-06T15:10:43Z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