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31359475" cy="43889613"/>
  <p:notesSz cx="14236700" cy="20104100"/>
  <p:defaultTextStyle>
    <a:defPPr>
      <a:defRPr lang="de-DE"/>
    </a:defPPr>
    <a:lvl1pPr marL="0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1pPr>
    <a:lvl2pPr marL="1001721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2pPr>
    <a:lvl3pPr marL="2003442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3pPr>
    <a:lvl4pPr marL="3005163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4pPr>
    <a:lvl5pPr marL="4006883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5pPr>
    <a:lvl6pPr marL="5008605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6pPr>
    <a:lvl7pPr marL="6010325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7pPr>
    <a:lvl8pPr marL="7012046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8pPr>
    <a:lvl9pPr marL="8013767" algn="l" defTabSz="1001721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4" d="100"/>
          <a:sy n="24" d="100"/>
        </p:scale>
        <p:origin x="-4098" y="-192"/>
      </p:cViewPr>
      <p:guideLst>
        <p:guide orient="horz" pos="6287"/>
        <p:guide pos="475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6902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064500" y="0"/>
            <a:ext cx="6169025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CA05D0A-9264-DC46-B0E8-A9EF2DAD7247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25950" y="1508125"/>
            <a:ext cx="538480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23988" y="9548813"/>
            <a:ext cx="11388725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6902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064500" y="19096038"/>
            <a:ext cx="6169025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287802-64E0-AD45-AE3E-EB0F812B657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623456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1pPr>
    <a:lvl2pPr marL="1001721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2pPr>
    <a:lvl3pPr marL="2003442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3pPr>
    <a:lvl4pPr marL="3005163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4pPr>
    <a:lvl5pPr marL="4006883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5pPr>
    <a:lvl6pPr marL="5008605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6pPr>
    <a:lvl7pPr marL="6010325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7pPr>
    <a:lvl8pPr marL="7012046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8pPr>
    <a:lvl9pPr marL="8013767" algn="l" defTabSz="1001721" rtl="0" eaLnBrk="1" latinLnBrk="0" hangingPunct="1">
      <a:defRPr sz="2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353009" y="13605782"/>
            <a:ext cx="26667444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706019" y="24578186"/>
            <a:ext cx="21961424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568674" y="10094613"/>
            <a:ext cx="13647457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6157334" y="10094613"/>
            <a:ext cx="13647457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568674" y="1755587"/>
            <a:ext cx="28236117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568674" y="10094613"/>
            <a:ext cx="28236117" cy="2830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0666978" y="40817343"/>
            <a:ext cx="10039508" cy="5975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568674" y="40817343"/>
            <a:ext cx="7215895" cy="5975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2588895" y="40817343"/>
            <a:ext cx="7215895" cy="5975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1001721">
        <a:defRPr>
          <a:latin typeface="+mn-lt"/>
          <a:ea typeface="+mn-ea"/>
          <a:cs typeface="+mn-cs"/>
        </a:defRPr>
      </a:lvl2pPr>
      <a:lvl3pPr marL="2003442">
        <a:defRPr>
          <a:latin typeface="+mn-lt"/>
          <a:ea typeface="+mn-ea"/>
          <a:cs typeface="+mn-cs"/>
        </a:defRPr>
      </a:lvl3pPr>
      <a:lvl4pPr marL="3005163">
        <a:defRPr>
          <a:latin typeface="+mn-lt"/>
          <a:ea typeface="+mn-ea"/>
          <a:cs typeface="+mn-cs"/>
        </a:defRPr>
      </a:lvl4pPr>
      <a:lvl5pPr marL="4006883">
        <a:defRPr>
          <a:latin typeface="+mn-lt"/>
          <a:ea typeface="+mn-ea"/>
          <a:cs typeface="+mn-cs"/>
        </a:defRPr>
      </a:lvl5pPr>
      <a:lvl6pPr marL="5008605">
        <a:defRPr>
          <a:latin typeface="+mn-lt"/>
          <a:ea typeface="+mn-ea"/>
          <a:cs typeface="+mn-cs"/>
        </a:defRPr>
      </a:lvl6pPr>
      <a:lvl7pPr marL="6010325">
        <a:defRPr>
          <a:latin typeface="+mn-lt"/>
          <a:ea typeface="+mn-ea"/>
          <a:cs typeface="+mn-cs"/>
        </a:defRPr>
      </a:lvl7pPr>
      <a:lvl8pPr marL="7012046">
        <a:defRPr>
          <a:latin typeface="+mn-lt"/>
          <a:ea typeface="+mn-ea"/>
          <a:cs typeface="+mn-cs"/>
        </a:defRPr>
      </a:lvl8pPr>
      <a:lvl9pPr marL="8013767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1001721">
        <a:defRPr>
          <a:latin typeface="+mn-lt"/>
          <a:ea typeface="+mn-ea"/>
          <a:cs typeface="+mn-cs"/>
        </a:defRPr>
      </a:lvl2pPr>
      <a:lvl3pPr marL="2003442">
        <a:defRPr>
          <a:latin typeface="+mn-lt"/>
          <a:ea typeface="+mn-ea"/>
          <a:cs typeface="+mn-cs"/>
        </a:defRPr>
      </a:lvl3pPr>
      <a:lvl4pPr marL="3005163">
        <a:defRPr>
          <a:latin typeface="+mn-lt"/>
          <a:ea typeface="+mn-ea"/>
          <a:cs typeface="+mn-cs"/>
        </a:defRPr>
      </a:lvl4pPr>
      <a:lvl5pPr marL="4006883">
        <a:defRPr>
          <a:latin typeface="+mn-lt"/>
          <a:ea typeface="+mn-ea"/>
          <a:cs typeface="+mn-cs"/>
        </a:defRPr>
      </a:lvl5pPr>
      <a:lvl6pPr marL="5008605">
        <a:defRPr>
          <a:latin typeface="+mn-lt"/>
          <a:ea typeface="+mn-ea"/>
          <a:cs typeface="+mn-cs"/>
        </a:defRPr>
      </a:lvl6pPr>
      <a:lvl7pPr marL="6010325">
        <a:defRPr>
          <a:latin typeface="+mn-lt"/>
          <a:ea typeface="+mn-ea"/>
          <a:cs typeface="+mn-cs"/>
        </a:defRPr>
      </a:lvl7pPr>
      <a:lvl8pPr marL="7012046">
        <a:defRPr>
          <a:latin typeface="+mn-lt"/>
          <a:ea typeface="+mn-ea"/>
          <a:cs typeface="+mn-cs"/>
        </a:defRPr>
      </a:lvl8pPr>
      <a:lvl9pPr marL="8013767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Plakat_A0_Vorlage.indd</dc:title>
  <dc:creator>setup</dc:creator>
  <cp:lastModifiedBy>Evelin Szabo</cp:lastModifiedBy>
  <cp:revision>4</cp:revision>
  <dcterms:created xsi:type="dcterms:W3CDTF">2014-10-30T14:12:39Z</dcterms:created>
  <dcterms:modified xsi:type="dcterms:W3CDTF">2015-07-07T07:04:57Z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