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224000" cy="20104100"/>
  <p:notesSz cx="142240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7276" y="6232271"/>
            <a:ext cx="1209579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4552" y="11258296"/>
            <a:ext cx="996124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1517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328630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1517" y="804164"/>
            <a:ext cx="1280731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1517" y="4623943"/>
            <a:ext cx="1280731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38319" y="18696814"/>
            <a:ext cx="455371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1517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245852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52775" y="340325"/>
            <a:ext cx="2617470" cy="573405"/>
          </a:xfrm>
          <a:prstGeom prst="rect">
            <a:avLst/>
          </a:prstGeom>
        </p:spPr>
        <p:txBody>
          <a:bodyPr wrap="square" lIns="0" tIns="8890" rIns="0" bIns="0" rtlCol="0" vert="horz">
            <a:spAutoFit/>
          </a:bodyPr>
          <a:lstStyle/>
          <a:p>
            <a:pPr marL="12700" marR="5080">
              <a:lnSpc>
                <a:spcPct val="103099"/>
              </a:lnSpc>
              <a:spcBef>
                <a:spcPts val="70"/>
              </a:spcBef>
            </a:pPr>
            <a:r>
              <a:rPr dirty="0" sz="1750" spc="-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750" spc="-1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750" spc="-2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750" spc="-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750" spc="-20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750" spc="-1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75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750" spc="3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750" spc="-1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75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23847" y="23838"/>
            <a:ext cx="14178280" cy="20056475"/>
            <a:chOff x="23847" y="23838"/>
            <a:chExt cx="14178280" cy="20056475"/>
          </a:xfrm>
        </p:grpSpPr>
        <p:sp>
          <p:nvSpPr>
            <p:cNvPr id="4" name="object 4"/>
            <p:cNvSpPr/>
            <p:nvPr/>
          </p:nvSpPr>
          <p:spPr>
            <a:xfrm>
              <a:off x="25950" y="25942"/>
              <a:ext cx="14173835" cy="20052665"/>
            </a:xfrm>
            <a:custGeom>
              <a:avLst/>
              <a:gdLst/>
              <a:ahLst/>
              <a:cxnLst/>
              <a:rect l="l" t="t" r="r" b="b"/>
              <a:pathLst>
                <a:path w="14173835" h="20052665">
                  <a:moveTo>
                    <a:pt x="0" y="20052207"/>
                  </a:moveTo>
                  <a:lnTo>
                    <a:pt x="14173604" y="20052207"/>
                  </a:lnTo>
                  <a:lnTo>
                    <a:pt x="14173604" y="0"/>
                  </a:lnTo>
                  <a:lnTo>
                    <a:pt x="0" y="0"/>
                  </a:lnTo>
                  <a:lnTo>
                    <a:pt x="0" y="20052207"/>
                  </a:lnTo>
                  <a:close/>
                </a:path>
              </a:pathLst>
            </a:custGeom>
            <a:ln w="4206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49799" y="125564"/>
              <a:ext cx="0" cy="19878675"/>
            </a:xfrm>
            <a:custGeom>
              <a:avLst/>
              <a:gdLst/>
              <a:ahLst/>
              <a:cxnLst/>
              <a:rect l="l" t="t" r="r" b="b"/>
              <a:pathLst>
                <a:path w="0" h="19878675">
                  <a:moveTo>
                    <a:pt x="0" y="0"/>
                  </a:moveTo>
                  <a:lnTo>
                    <a:pt x="0" y="19878219"/>
                  </a:lnTo>
                </a:path>
              </a:pathLst>
            </a:custGeom>
            <a:ln w="42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125474" y="20054301"/>
              <a:ext cx="13999844" cy="0"/>
            </a:xfrm>
            <a:custGeom>
              <a:avLst/>
              <a:gdLst/>
              <a:ahLst/>
              <a:cxnLst/>
              <a:rect l="l" t="t" r="r" b="b"/>
              <a:pathLst>
                <a:path w="13999844" h="0">
                  <a:moveTo>
                    <a:pt x="0" y="0"/>
                  </a:moveTo>
                  <a:lnTo>
                    <a:pt x="13999784" y="0"/>
                  </a:lnTo>
                </a:path>
              </a:pathLst>
            </a:custGeom>
            <a:ln w="42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175707" y="100302"/>
              <a:ext cx="0" cy="19878675"/>
            </a:xfrm>
            <a:custGeom>
              <a:avLst/>
              <a:gdLst/>
              <a:ahLst/>
              <a:cxnLst/>
              <a:rect l="l" t="t" r="r" b="b"/>
              <a:pathLst>
                <a:path w="0" h="19878675">
                  <a:moveTo>
                    <a:pt x="0" y="19878223"/>
                  </a:moveTo>
                  <a:lnTo>
                    <a:pt x="0" y="0"/>
                  </a:lnTo>
                </a:path>
              </a:pathLst>
            </a:custGeom>
            <a:ln w="42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100248" y="49788"/>
              <a:ext cx="13999844" cy="0"/>
            </a:xfrm>
            <a:custGeom>
              <a:avLst/>
              <a:gdLst/>
              <a:ahLst/>
              <a:cxnLst/>
              <a:rect l="l" t="t" r="r" b="b"/>
              <a:pathLst>
                <a:path w="13999844" h="0">
                  <a:moveTo>
                    <a:pt x="13999784" y="0"/>
                  </a:moveTo>
                  <a:lnTo>
                    <a:pt x="0" y="0"/>
                  </a:lnTo>
                </a:path>
              </a:pathLst>
            </a:custGeom>
            <a:ln w="4206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49799" y="49789"/>
              <a:ext cx="14126210" cy="20005040"/>
            </a:xfrm>
            <a:custGeom>
              <a:avLst/>
              <a:gdLst/>
              <a:ahLst/>
              <a:cxnLst/>
              <a:rect l="l" t="t" r="r" b="b"/>
              <a:pathLst>
                <a:path w="14126210" h="20005040">
                  <a:moveTo>
                    <a:pt x="0" y="19979253"/>
                  </a:moveTo>
                  <a:lnTo>
                    <a:pt x="0" y="20004513"/>
                  </a:lnTo>
                  <a:lnTo>
                    <a:pt x="25226" y="20004513"/>
                  </a:lnTo>
                </a:path>
                <a:path w="14126210" h="20005040">
                  <a:moveTo>
                    <a:pt x="14100683" y="20004513"/>
                  </a:moveTo>
                  <a:lnTo>
                    <a:pt x="14125906" y="20004513"/>
                  </a:lnTo>
                  <a:lnTo>
                    <a:pt x="14125906" y="19979253"/>
                  </a:lnTo>
                </a:path>
                <a:path w="14126210" h="20005040">
                  <a:moveTo>
                    <a:pt x="14125906" y="25260"/>
                  </a:moveTo>
                  <a:lnTo>
                    <a:pt x="14125906" y="0"/>
                  </a:lnTo>
                  <a:lnTo>
                    <a:pt x="14100683" y="0"/>
                  </a:lnTo>
                </a:path>
                <a:path w="14126210" h="20005040">
                  <a:moveTo>
                    <a:pt x="25226" y="0"/>
                  </a:moveTo>
                  <a:lnTo>
                    <a:pt x="0" y="0"/>
                  </a:lnTo>
                  <a:lnTo>
                    <a:pt x="0" y="25260"/>
                  </a:lnTo>
                </a:path>
              </a:pathLst>
            </a:custGeom>
            <a:ln w="4206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Plakat_1188x1680_PDF_Vorlage.indd</dc:title>
  <dcterms:created xsi:type="dcterms:W3CDTF">2020-10-21T05:20:50Z</dcterms:created>
  <dcterms:modified xsi:type="dcterms:W3CDTF">2020-10-21T05:20:50Z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2020-10-21T00:00:00Z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2020-10-21T00:00:00Z</vt:filetime>
  </property>
</Properties>
</file>