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249400" cy="20104100"/>
  <p:notesSz cx="142494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9181" y="6232271"/>
            <a:ext cx="1211738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8362" y="11258296"/>
            <a:ext cx="997902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2787" y="4623943"/>
            <a:ext cx="620125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341711" y="4623943"/>
            <a:ext cx="620125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2787" y="804164"/>
            <a:ext cx="1283017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2787" y="4623943"/>
            <a:ext cx="1283017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46955" y="18696814"/>
            <a:ext cx="456184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2787" y="18696814"/>
            <a:ext cx="327882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264140" y="18696814"/>
            <a:ext cx="327882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26866" y="434569"/>
            <a:ext cx="3732529" cy="797560"/>
          </a:xfrm>
          <a:prstGeom prst="rect">
            <a:avLst/>
          </a:prstGeom>
        </p:spPr>
        <p:txBody>
          <a:bodyPr wrap="square" lIns="0" tIns="8890" rIns="0" bIns="0" rtlCol="0" vert="horz">
            <a:spAutoFit/>
          </a:bodyPr>
          <a:lstStyle/>
          <a:p>
            <a:pPr marL="12700" marR="5080" indent="-635">
              <a:lnSpc>
                <a:spcPct val="101699"/>
              </a:lnSpc>
              <a:spcBef>
                <a:spcPts val="70"/>
              </a:spcBef>
            </a:pPr>
            <a:r>
              <a:rPr dirty="0" sz="250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2500" spc="-1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2500" spc="-2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250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2500" spc="-2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2500" spc="-1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2500" spc="5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2500" spc="3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500" spc="-2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250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67234" y="67257"/>
            <a:ext cx="14120494" cy="19970115"/>
            <a:chOff x="67234" y="67257"/>
            <a:chExt cx="14120494" cy="19970115"/>
          </a:xfrm>
        </p:grpSpPr>
        <p:sp>
          <p:nvSpPr>
            <p:cNvPr id="4" name="object 4"/>
            <p:cNvSpPr/>
            <p:nvPr/>
          </p:nvSpPr>
          <p:spPr>
            <a:xfrm>
              <a:off x="73164" y="73187"/>
              <a:ext cx="14108430" cy="19958050"/>
            </a:xfrm>
            <a:custGeom>
              <a:avLst/>
              <a:gdLst/>
              <a:ahLst/>
              <a:cxnLst/>
              <a:rect l="l" t="t" r="r" b="b"/>
              <a:pathLst>
                <a:path w="14108430" h="19958050">
                  <a:moveTo>
                    <a:pt x="0" y="19957748"/>
                  </a:moveTo>
                  <a:lnTo>
                    <a:pt x="14108058" y="19957748"/>
                  </a:lnTo>
                  <a:lnTo>
                    <a:pt x="14108058" y="0"/>
                  </a:lnTo>
                  <a:lnTo>
                    <a:pt x="0" y="0"/>
                  </a:lnTo>
                  <a:lnTo>
                    <a:pt x="0" y="19957748"/>
                  </a:lnTo>
                  <a:close/>
                </a:path>
              </a:pathLst>
            </a:custGeom>
            <a:ln w="11859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140405" y="352819"/>
              <a:ext cx="0" cy="19469735"/>
            </a:xfrm>
            <a:custGeom>
              <a:avLst/>
              <a:gdLst/>
              <a:ahLst/>
              <a:cxnLst/>
              <a:rect l="l" t="t" r="r" b="b"/>
              <a:pathLst>
                <a:path w="0" h="19469735">
                  <a:moveTo>
                    <a:pt x="0" y="0"/>
                  </a:moveTo>
                  <a:lnTo>
                    <a:pt x="0" y="19469282"/>
                  </a:lnTo>
                </a:path>
              </a:pathLst>
            </a:custGeom>
            <a:ln w="11859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354286" y="19963694"/>
              <a:ext cx="13617575" cy="0"/>
            </a:xfrm>
            <a:custGeom>
              <a:avLst/>
              <a:gdLst/>
              <a:ahLst/>
              <a:cxnLst/>
              <a:rect l="l" t="t" r="r" b="b"/>
              <a:pathLst>
                <a:path w="13617575" h="0">
                  <a:moveTo>
                    <a:pt x="0" y="0"/>
                  </a:moveTo>
                  <a:lnTo>
                    <a:pt x="13617114" y="0"/>
                  </a:lnTo>
                </a:path>
              </a:pathLst>
            </a:custGeom>
            <a:ln w="11859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113992" y="282019"/>
              <a:ext cx="0" cy="19469735"/>
            </a:xfrm>
            <a:custGeom>
              <a:avLst/>
              <a:gdLst/>
              <a:ahLst/>
              <a:cxnLst/>
              <a:rect l="l" t="t" r="r" b="b"/>
              <a:pathLst>
                <a:path w="0" h="19469735">
                  <a:moveTo>
                    <a:pt x="0" y="19469282"/>
                  </a:moveTo>
                  <a:lnTo>
                    <a:pt x="0" y="0"/>
                  </a:lnTo>
                </a:path>
              </a:pathLst>
            </a:custGeom>
            <a:ln w="11859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282994" y="140428"/>
              <a:ext cx="13617575" cy="0"/>
            </a:xfrm>
            <a:custGeom>
              <a:avLst/>
              <a:gdLst/>
              <a:ahLst/>
              <a:cxnLst/>
              <a:rect l="l" t="t" r="r" b="b"/>
              <a:pathLst>
                <a:path w="13617575" h="0">
                  <a:moveTo>
                    <a:pt x="13617114" y="0"/>
                  </a:moveTo>
                  <a:lnTo>
                    <a:pt x="0" y="0"/>
                  </a:lnTo>
                </a:path>
              </a:pathLst>
            </a:custGeom>
            <a:ln w="11859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140405" y="140433"/>
              <a:ext cx="13973810" cy="19823430"/>
            </a:xfrm>
            <a:custGeom>
              <a:avLst/>
              <a:gdLst/>
              <a:ahLst/>
              <a:cxnLst/>
              <a:rect l="l" t="t" r="r" b="b"/>
              <a:pathLst>
                <a:path w="13973810" h="19823430">
                  <a:moveTo>
                    <a:pt x="0" y="19752463"/>
                  </a:moveTo>
                  <a:lnTo>
                    <a:pt x="0" y="19823255"/>
                  </a:lnTo>
                  <a:lnTo>
                    <a:pt x="71290" y="19823255"/>
                  </a:lnTo>
                </a:path>
                <a:path w="13973810" h="19823430">
                  <a:moveTo>
                    <a:pt x="13902288" y="19823255"/>
                  </a:moveTo>
                  <a:lnTo>
                    <a:pt x="13973590" y="19823255"/>
                  </a:lnTo>
                  <a:lnTo>
                    <a:pt x="13973590" y="19752463"/>
                  </a:lnTo>
                </a:path>
                <a:path w="13973810" h="19823430">
                  <a:moveTo>
                    <a:pt x="13973590" y="70792"/>
                  </a:moveTo>
                  <a:lnTo>
                    <a:pt x="13973590" y="0"/>
                  </a:lnTo>
                  <a:lnTo>
                    <a:pt x="13902288" y="0"/>
                  </a:lnTo>
                </a:path>
                <a:path w="13973810" h="19823430">
                  <a:moveTo>
                    <a:pt x="71290" y="0"/>
                  </a:moveTo>
                  <a:lnTo>
                    <a:pt x="0" y="0"/>
                  </a:lnTo>
                  <a:lnTo>
                    <a:pt x="0" y="70792"/>
                  </a:lnTo>
                </a:path>
              </a:pathLst>
            </a:custGeom>
            <a:ln w="11859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Plakat_A2_PDF_Vorlage.indd</dc:title>
  <dcterms:created xsi:type="dcterms:W3CDTF">2020-10-19T09:32:44Z</dcterms:created>
  <dcterms:modified xsi:type="dcterms:W3CDTF">2020-10-19T09:32:44Z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