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26282650" cy="37084000"/>
  <p:notesSz cx="14097000" cy="20104100"/>
  <p:defaultTextStyle>
    <a:defPPr>
      <a:defRPr lang="de-DE"/>
    </a:defPPr>
    <a:lvl1pPr marL="0" algn="l" defTabSz="847008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47008" algn="l" defTabSz="847008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694016" algn="l" defTabSz="847008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541023" algn="l" defTabSz="847008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388031" algn="l" defTabSz="847008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235038" algn="l" defTabSz="847008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5082046" algn="l" defTabSz="847008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929054" algn="l" defTabSz="847008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776061" algn="l" defTabSz="847008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9" d="100"/>
          <a:sy n="29" d="100"/>
        </p:scale>
        <p:origin x="-4050" y="-96"/>
      </p:cViewPr>
      <p:guideLst>
        <p:guide orient="horz" pos="5312"/>
        <p:guide pos="402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10870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7985125" y="0"/>
            <a:ext cx="610870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8B196-E87F-3246-911D-5CF9F5DA445E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378325" y="1508125"/>
            <a:ext cx="5340350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409700" y="9548813"/>
            <a:ext cx="1127760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610870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7985125" y="19096038"/>
            <a:ext cx="610870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06432AD-C2FD-2A4A-911D-0AF9BD7887F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386677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47008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1pPr>
    <a:lvl2pPr marL="847008" algn="l" defTabSz="847008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2pPr>
    <a:lvl3pPr marL="1694016" algn="l" defTabSz="847008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3pPr>
    <a:lvl4pPr marL="2541023" algn="l" defTabSz="847008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4pPr>
    <a:lvl5pPr marL="3388031" algn="l" defTabSz="847008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5pPr>
    <a:lvl6pPr marL="4235038" algn="l" defTabSz="847008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6pPr>
    <a:lvl7pPr marL="5082046" algn="l" defTabSz="847008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7pPr>
    <a:lvl8pPr marL="5929054" algn="l" defTabSz="847008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8pPr>
    <a:lvl9pPr marL="6776061" algn="l" defTabSz="847008" rtl="0" eaLnBrk="1" latinLnBrk="0" hangingPunct="1">
      <a:defRPr sz="2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971200" y="11496042"/>
            <a:ext cx="22340253" cy="28418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942399" y="20767042"/>
            <a:ext cx="18397855" cy="28418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314133" y="8529322"/>
            <a:ext cx="11432953" cy="28418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3535565" y="8529322"/>
            <a:ext cx="11432953" cy="28418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314134" y="1483362"/>
            <a:ext cx="23654385" cy="28418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314134" y="8529322"/>
            <a:ext cx="23654385" cy="28418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8936102" y="34488124"/>
            <a:ext cx="8410448" cy="5052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314134" y="34488124"/>
            <a:ext cx="6045010" cy="5052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8923508" y="34488124"/>
            <a:ext cx="6045010" cy="5052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847008">
        <a:defRPr>
          <a:latin typeface="+mn-lt"/>
          <a:ea typeface="+mn-ea"/>
          <a:cs typeface="+mn-cs"/>
        </a:defRPr>
      </a:lvl2pPr>
      <a:lvl3pPr marL="1694016">
        <a:defRPr>
          <a:latin typeface="+mn-lt"/>
          <a:ea typeface="+mn-ea"/>
          <a:cs typeface="+mn-cs"/>
        </a:defRPr>
      </a:lvl3pPr>
      <a:lvl4pPr marL="2541023">
        <a:defRPr>
          <a:latin typeface="+mn-lt"/>
          <a:ea typeface="+mn-ea"/>
          <a:cs typeface="+mn-cs"/>
        </a:defRPr>
      </a:lvl4pPr>
      <a:lvl5pPr marL="3388031">
        <a:defRPr>
          <a:latin typeface="+mn-lt"/>
          <a:ea typeface="+mn-ea"/>
          <a:cs typeface="+mn-cs"/>
        </a:defRPr>
      </a:lvl5pPr>
      <a:lvl6pPr marL="4235038">
        <a:defRPr>
          <a:latin typeface="+mn-lt"/>
          <a:ea typeface="+mn-ea"/>
          <a:cs typeface="+mn-cs"/>
        </a:defRPr>
      </a:lvl6pPr>
      <a:lvl7pPr marL="5082046">
        <a:defRPr>
          <a:latin typeface="+mn-lt"/>
          <a:ea typeface="+mn-ea"/>
          <a:cs typeface="+mn-cs"/>
        </a:defRPr>
      </a:lvl7pPr>
      <a:lvl8pPr marL="5929054">
        <a:defRPr>
          <a:latin typeface="+mn-lt"/>
          <a:ea typeface="+mn-ea"/>
          <a:cs typeface="+mn-cs"/>
        </a:defRPr>
      </a:lvl8pPr>
      <a:lvl9pPr marL="6776061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847008">
        <a:defRPr>
          <a:latin typeface="+mn-lt"/>
          <a:ea typeface="+mn-ea"/>
          <a:cs typeface="+mn-cs"/>
        </a:defRPr>
      </a:lvl2pPr>
      <a:lvl3pPr marL="1694016">
        <a:defRPr>
          <a:latin typeface="+mn-lt"/>
          <a:ea typeface="+mn-ea"/>
          <a:cs typeface="+mn-cs"/>
        </a:defRPr>
      </a:lvl3pPr>
      <a:lvl4pPr marL="2541023">
        <a:defRPr>
          <a:latin typeface="+mn-lt"/>
          <a:ea typeface="+mn-ea"/>
          <a:cs typeface="+mn-cs"/>
        </a:defRPr>
      </a:lvl4pPr>
      <a:lvl5pPr marL="3388031">
        <a:defRPr>
          <a:latin typeface="+mn-lt"/>
          <a:ea typeface="+mn-ea"/>
          <a:cs typeface="+mn-cs"/>
        </a:defRPr>
      </a:lvl5pPr>
      <a:lvl6pPr marL="4235038">
        <a:defRPr>
          <a:latin typeface="+mn-lt"/>
          <a:ea typeface="+mn-ea"/>
          <a:cs typeface="+mn-cs"/>
        </a:defRPr>
      </a:lvl6pPr>
      <a:lvl7pPr marL="5082046">
        <a:defRPr>
          <a:latin typeface="+mn-lt"/>
          <a:ea typeface="+mn-ea"/>
          <a:cs typeface="+mn-cs"/>
        </a:defRPr>
      </a:lvl7pPr>
      <a:lvl8pPr marL="5929054">
        <a:defRPr>
          <a:latin typeface="+mn-lt"/>
          <a:ea typeface="+mn-ea"/>
          <a:cs typeface="+mn-cs"/>
        </a:defRPr>
      </a:lvl8pPr>
      <a:lvl9pPr marL="6776061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Plakat_700x1000_Vorlage.indd</dc:title>
  <dc:creator>setup</dc:creator>
  <cp:lastModifiedBy>Evelin Szabo</cp:lastModifiedBy>
  <cp:revision>4</cp:revision>
  <dcterms:created xsi:type="dcterms:W3CDTF">2014-10-30T14:36:31Z</dcterms:created>
  <dcterms:modified xsi:type="dcterms:W3CDTF">2015-07-07T07:04:45Z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