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6202025" cy="22466300"/>
  <p:notesSz cx="14249400" cy="20104100"/>
  <p:defaultTextStyle>
    <a:defPPr>
      <a:defRPr lang="de-DE"/>
    </a:defPPr>
    <a:lvl1pPr marL="0" algn="l" defTabSz="514588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1pPr>
    <a:lvl2pPr marL="514588" algn="l" defTabSz="514588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2pPr>
    <a:lvl3pPr marL="1029175" algn="l" defTabSz="514588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3pPr>
    <a:lvl4pPr marL="1543763" algn="l" defTabSz="514588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4pPr>
    <a:lvl5pPr marL="2058351" algn="l" defTabSz="514588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5pPr>
    <a:lvl6pPr marL="2572939" algn="l" defTabSz="514588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6pPr>
    <a:lvl7pPr marL="3087526" algn="l" defTabSz="514588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7pPr>
    <a:lvl8pPr marL="3602114" algn="l" defTabSz="514588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8pPr>
    <a:lvl9pPr marL="4116702" algn="l" defTabSz="514588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8" d="100"/>
          <a:sy n="48" d="100"/>
        </p:scale>
        <p:origin x="-4020" y="-114"/>
      </p:cViewPr>
      <p:guideLst>
        <p:guide orient="horz" pos="3218"/>
        <p:guide pos="245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6175375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8070850" y="0"/>
            <a:ext cx="6175375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AC06307-8A4B-C843-A3EA-CD5E407AC51B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4406900" y="1508125"/>
            <a:ext cx="5435600" cy="7539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425575" y="9548813"/>
            <a:ext cx="11398250" cy="904716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9096038"/>
            <a:ext cx="6175375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8070850" y="19096038"/>
            <a:ext cx="6175375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0B8F0A0-8551-AA4F-B22B-C7FA7E79E35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850240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51458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514588" algn="l" defTabSz="51458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1029175" algn="l" defTabSz="51458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1543763" algn="l" defTabSz="51458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2058351" algn="l" defTabSz="51458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2572939" algn="l" defTabSz="51458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3087526" algn="l" defTabSz="51458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3602114" algn="l" defTabSz="51458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4116702" algn="l" defTabSz="514588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215694" y="6964554"/>
            <a:ext cx="13777859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431387" y="12581129"/>
            <a:ext cx="11346472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810462" y="5167250"/>
            <a:ext cx="7051022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8347762" y="5167250"/>
            <a:ext cx="7051022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10463" y="898653"/>
            <a:ext cx="14588320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10463" y="5167250"/>
            <a:ext cx="14588320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5511143" y="20893660"/>
            <a:ext cx="5186959" cy="30504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810461" y="20893660"/>
            <a:ext cx="3728126" cy="30504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1670656" y="20893660"/>
            <a:ext cx="3728126" cy="30504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514588">
        <a:defRPr>
          <a:latin typeface="+mn-lt"/>
          <a:ea typeface="+mn-ea"/>
          <a:cs typeface="+mn-cs"/>
        </a:defRPr>
      </a:lvl2pPr>
      <a:lvl3pPr marL="1029175">
        <a:defRPr>
          <a:latin typeface="+mn-lt"/>
          <a:ea typeface="+mn-ea"/>
          <a:cs typeface="+mn-cs"/>
        </a:defRPr>
      </a:lvl3pPr>
      <a:lvl4pPr marL="1543763">
        <a:defRPr>
          <a:latin typeface="+mn-lt"/>
          <a:ea typeface="+mn-ea"/>
          <a:cs typeface="+mn-cs"/>
        </a:defRPr>
      </a:lvl4pPr>
      <a:lvl5pPr marL="2058351">
        <a:defRPr>
          <a:latin typeface="+mn-lt"/>
          <a:ea typeface="+mn-ea"/>
          <a:cs typeface="+mn-cs"/>
        </a:defRPr>
      </a:lvl5pPr>
      <a:lvl6pPr marL="2572939">
        <a:defRPr>
          <a:latin typeface="+mn-lt"/>
          <a:ea typeface="+mn-ea"/>
          <a:cs typeface="+mn-cs"/>
        </a:defRPr>
      </a:lvl6pPr>
      <a:lvl7pPr marL="3087526">
        <a:defRPr>
          <a:latin typeface="+mn-lt"/>
          <a:ea typeface="+mn-ea"/>
          <a:cs typeface="+mn-cs"/>
        </a:defRPr>
      </a:lvl7pPr>
      <a:lvl8pPr marL="3602114">
        <a:defRPr>
          <a:latin typeface="+mn-lt"/>
          <a:ea typeface="+mn-ea"/>
          <a:cs typeface="+mn-cs"/>
        </a:defRPr>
      </a:lvl8pPr>
      <a:lvl9pPr marL="4116702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514588">
        <a:defRPr>
          <a:latin typeface="+mn-lt"/>
          <a:ea typeface="+mn-ea"/>
          <a:cs typeface="+mn-cs"/>
        </a:defRPr>
      </a:lvl2pPr>
      <a:lvl3pPr marL="1029175">
        <a:defRPr>
          <a:latin typeface="+mn-lt"/>
          <a:ea typeface="+mn-ea"/>
          <a:cs typeface="+mn-cs"/>
        </a:defRPr>
      </a:lvl3pPr>
      <a:lvl4pPr marL="1543763">
        <a:defRPr>
          <a:latin typeface="+mn-lt"/>
          <a:ea typeface="+mn-ea"/>
          <a:cs typeface="+mn-cs"/>
        </a:defRPr>
      </a:lvl4pPr>
      <a:lvl5pPr marL="2058351">
        <a:defRPr>
          <a:latin typeface="+mn-lt"/>
          <a:ea typeface="+mn-ea"/>
          <a:cs typeface="+mn-cs"/>
        </a:defRPr>
      </a:lvl5pPr>
      <a:lvl6pPr marL="2572939">
        <a:defRPr>
          <a:latin typeface="+mn-lt"/>
          <a:ea typeface="+mn-ea"/>
          <a:cs typeface="+mn-cs"/>
        </a:defRPr>
      </a:lvl6pPr>
      <a:lvl7pPr marL="3087526">
        <a:defRPr>
          <a:latin typeface="+mn-lt"/>
          <a:ea typeface="+mn-ea"/>
          <a:cs typeface="+mn-cs"/>
        </a:defRPr>
      </a:lvl7pPr>
      <a:lvl8pPr marL="3602114">
        <a:defRPr>
          <a:latin typeface="+mn-lt"/>
          <a:ea typeface="+mn-ea"/>
          <a:cs typeface="+mn-cs"/>
        </a:defRPr>
      </a:lvl8pPr>
      <a:lvl9pPr marL="4116702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Plakat_A2_Vorlage.indd</dc:title>
  <dc:creator>setup</dc:creator>
  <cp:lastModifiedBy>Evelin Szabo</cp:lastModifiedBy>
  <cp:revision>4</cp:revision>
  <dcterms:created xsi:type="dcterms:W3CDTF">2014-10-30T14:02:59Z</dcterms:created>
  <dcterms:modified xsi:type="dcterms:W3CDTF">2015-07-07T07:05:19Z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2014-10-30T00:00:00Z</vt:filetime>
  </property>
  <property fmtid="{D5CDD505-2E9C-101B-9397-08002B2CF9AE}" pid="3" name="LastSaved">
    <vt:filetime>2014-10-30T00:00:00Z</vt:filetime>
  </property>
</Properties>
</file>