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00400" cy="4114800"/>
  <p:notesSz cx="3200400" cy="4114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90" d="100"/>
          <a:sy n="190" d="100"/>
        </p:scale>
        <p:origin x="-3348" y="-3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0315" y="1275588"/>
            <a:ext cx="2723578" cy="86410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80631" y="2304288"/>
            <a:ext cx="2242947" cy="10287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5/3/2016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5/3/2016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60210" y="946404"/>
            <a:ext cx="1393831" cy="27157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650168" y="946404"/>
            <a:ext cx="1393831" cy="27157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5/3/2016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5/3/2016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5/3/2016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210" y="164592"/>
            <a:ext cx="2883789" cy="6583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0210" y="946404"/>
            <a:ext cx="2883789" cy="27157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89431" y="3826764"/>
            <a:ext cx="1025347" cy="2057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60210" y="3826764"/>
            <a:ext cx="736968" cy="2057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5/3/2016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307031" y="3826764"/>
            <a:ext cx="736968" cy="2057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0" y="2052004"/>
            <a:ext cx="3203994" cy="0"/>
          </a:xfrm>
          <a:custGeom>
            <a:avLst/>
            <a:gdLst/>
            <a:ahLst/>
            <a:cxnLst/>
            <a:rect l="l" t="t" r="r" b="b"/>
            <a:pathLst>
              <a:path w="3203994">
                <a:moveTo>
                  <a:pt x="0" y="0"/>
                </a:moveTo>
                <a:lnTo>
                  <a:pt x="3203994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>
              <a:ln>
                <a:solidFill>
                  <a:srgbClr val="E10084"/>
                </a:solidFill>
              </a:ln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3583" y="73596"/>
            <a:ext cx="3056826" cy="3956824"/>
          </a:xfrm>
          <a:custGeom>
            <a:avLst/>
            <a:gdLst/>
            <a:ahLst/>
            <a:cxnLst/>
            <a:rect l="l" t="t" r="r" b="b"/>
            <a:pathLst>
              <a:path w="3056826" h="3956824">
                <a:moveTo>
                  <a:pt x="0" y="3956824"/>
                </a:moveTo>
                <a:lnTo>
                  <a:pt x="3056826" y="3956824"/>
                </a:lnTo>
                <a:lnTo>
                  <a:pt x="3056826" y="0"/>
                </a:lnTo>
                <a:lnTo>
                  <a:pt x="0" y="0"/>
                </a:lnTo>
                <a:lnTo>
                  <a:pt x="0" y="3956824"/>
                </a:lnTo>
                <a:close/>
              </a:path>
            </a:pathLst>
          </a:custGeom>
          <a:ln w="3175">
            <a:solidFill>
              <a:srgbClr val="ED1C2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ln>
                <a:solidFill>
                  <a:srgbClr val="E10084"/>
                </a:solidFill>
              </a:ln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72000" y="72000"/>
            <a:ext cx="3060000" cy="3960000"/>
          </a:xfrm>
          <a:prstGeom prst="rect">
            <a:avLst/>
          </a:prstGeom>
          <a:noFill/>
          <a:ln w="3175">
            <a:solidFill>
              <a:srgbClr val="E10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216000" y="216000"/>
            <a:ext cx="2808000" cy="3672000"/>
          </a:xfrm>
          <a:prstGeom prst="rect">
            <a:avLst/>
          </a:prstGeom>
          <a:noFill/>
          <a:ln w="3175">
            <a:solidFill>
              <a:srgbClr val="E1008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Tischkarte_PDF-Vorlage.indd</dc:title>
  <cp:lastModifiedBy>Katrin Stockinger</cp:lastModifiedBy>
  <cp:revision>1</cp:revision>
  <dcterms:created xsi:type="dcterms:W3CDTF">2016-05-03T15:47:05Z</dcterms:created>
  <dcterms:modified xsi:type="dcterms:W3CDTF">2016-05-03T13:51:43Z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2016-05-03T00:00:00Z</vt:filetime>
  </property>
  <property fmtid="{D5CDD505-2E9C-101B-9397-08002B2CF9AE}" pid="3" name="LastSaved">
    <vt:filetime>2016-05-03T00:00:00Z</vt:filetime>
  </property>
</Properties>
</file>