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3505200" cy="20104100"/>
  <p:notesSz cx="35052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6642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63747" y="6232271"/>
            <a:ext cx="2989134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527494" y="11258296"/>
            <a:ext cx="2461640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75831" y="4623943"/>
            <a:ext cx="1529733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811063" y="4623943"/>
            <a:ext cx="1529733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75831" y="804163"/>
            <a:ext cx="3164966" cy="321665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75831" y="4623943"/>
            <a:ext cx="3164966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195653" y="18696813"/>
            <a:ext cx="1125321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75831" y="18696813"/>
            <a:ext cx="808824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2531972" y="18696813"/>
            <a:ext cx="808824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171728" y="413336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0"/>
                </a:moveTo>
                <a:lnTo>
                  <a:pt x="0" y="19335852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341715" y="19866021"/>
            <a:ext cx="2889788" cy="0"/>
          </a:xfrm>
          <a:custGeom>
            <a:avLst/>
            <a:gdLst/>
            <a:ahLst/>
            <a:cxnLst/>
            <a:rect l="l" t="t" r="r" b="b"/>
            <a:pathLst>
              <a:path w="2889788">
                <a:moveTo>
                  <a:pt x="0" y="0"/>
                </a:moveTo>
                <a:lnTo>
                  <a:pt x="2889788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3344828" y="354919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19335852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285055" y="238086"/>
            <a:ext cx="2889786" cy="0"/>
          </a:xfrm>
          <a:custGeom>
            <a:avLst/>
            <a:gdLst/>
            <a:ahLst/>
            <a:cxnLst/>
            <a:rect l="l" t="t" r="r" b="b"/>
            <a:pathLst>
              <a:path w="2889786">
                <a:moveTo>
                  <a:pt x="2889786" y="0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71728" y="19807604"/>
            <a:ext cx="56663" cy="58416"/>
          </a:xfrm>
          <a:custGeom>
            <a:avLst/>
            <a:gdLst/>
            <a:ahLst/>
            <a:cxnLst/>
            <a:rect l="l" t="t" r="r" b="b"/>
            <a:pathLst>
              <a:path w="56663" h="58416">
                <a:moveTo>
                  <a:pt x="0" y="0"/>
                </a:moveTo>
                <a:lnTo>
                  <a:pt x="0" y="58416"/>
                </a:lnTo>
                <a:lnTo>
                  <a:pt x="56663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3288165" y="19807604"/>
            <a:ext cx="56663" cy="58416"/>
          </a:xfrm>
          <a:custGeom>
            <a:avLst/>
            <a:gdLst/>
            <a:ahLst/>
            <a:cxnLst/>
            <a:rect l="l" t="t" r="r" b="b"/>
            <a:pathLst>
              <a:path w="56663" h="58416">
                <a:moveTo>
                  <a:pt x="0" y="58416"/>
                </a:moveTo>
                <a:lnTo>
                  <a:pt x="56663" y="58416"/>
                </a:lnTo>
                <a:lnTo>
                  <a:pt x="56663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3288165" y="238086"/>
            <a:ext cx="56663" cy="58416"/>
          </a:xfrm>
          <a:custGeom>
            <a:avLst/>
            <a:gdLst/>
            <a:ahLst/>
            <a:cxnLst/>
            <a:rect l="l" t="t" r="r" b="b"/>
            <a:pathLst>
              <a:path w="56663" h="58416">
                <a:moveTo>
                  <a:pt x="56663" y="58416"/>
                </a:moveTo>
                <a:lnTo>
                  <a:pt x="56663" y="0"/>
                </a:ln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171728" y="238086"/>
            <a:ext cx="56663" cy="58416"/>
          </a:xfrm>
          <a:custGeom>
            <a:avLst/>
            <a:gdLst/>
            <a:ahLst/>
            <a:cxnLst/>
            <a:rect l="l" t="t" r="r" b="b"/>
            <a:pathLst>
              <a:path w="56663" h="58416">
                <a:moveTo>
                  <a:pt x="56663" y="0"/>
                </a:moveTo>
                <a:lnTo>
                  <a:pt x="0" y="0"/>
                </a:lnTo>
                <a:lnTo>
                  <a:pt x="0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105377" y="171737"/>
            <a:ext cx="3305801" cy="19760635"/>
          </a:xfrm>
          <a:custGeom>
            <a:avLst/>
            <a:gdLst/>
            <a:ahLst/>
            <a:cxnLst/>
            <a:rect l="l" t="t" r="r" b="b"/>
            <a:pathLst>
              <a:path w="3305801" h="19760635">
                <a:moveTo>
                  <a:pt x="0" y="19760635"/>
                </a:moveTo>
                <a:lnTo>
                  <a:pt x="3305801" y="19760635"/>
                </a:lnTo>
                <a:lnTo>
                  <a:pt x="3305801" y="0"/>
                </a:lnTo>
                <a:lnTo>
                  <a:pt x="0" y="0"/>
                </a:lnTo>
                <a:lnTo>
                  <a:pt x="0" y="19760635"/>
                </a:lnTo>
                <a:close/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Deko-Banner_50x300_PDF-Vorlage.indd</dc:title>
  <cp:lastModifiedBy>Evelin Szabo</cp:lastModifiedBy>
  <cp:revision>1</cp:revision>
  <dcterms:created xsi:type="dcterms:W3CDTF">2015-08-25T09:18:29Z</dcterms:created>
  <dcterms:modified xsi:type="dcterms:W3CDTF">2015-08-25T07:18:54Z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