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198100" cy="20104100"/>
  <p:notesSz cx="10198100" cy="201041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4" d="100"/>
          <a:sy n="54" d="100"/>
        </p:scale>
        <p:origin x="-5016" y="-7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765048" y="6232271"/>
            <a:ext cx="8670544" cy="422186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530096" y="11258296"/>
            <a:ext cx="7140447" cy="502602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68217" y="18696813"/>
            <a:ext cx="3264204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10032" y="18696813"/>
            <a:ext cx="2346147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344461" y="18696813"/>
            <a:ext cx="2346147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1940" y="507634"/>
            <a:ext cx="8896759" cy="952937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510032" y="4623943"/>
            <a:ext cx="9180575" cy="13268706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468217" y="18696813"/>
            <a:ext cx="3264204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510032" y="18696813"/>
            <a:ext cx="2346147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7344461" y="18696813"/>
            <a:ext cx="2346147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1940" y="507634"/>
            <a:ext cx="8896759" cy="952937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510032" y="4623943"/>
            <a:ext cx="4437278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5253329" y="4623943"/>
            <a:ext cx="4437278" cy="1326870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>
          <a:xfrm>
            <a:off x="3468217" y="18696813"/>
            <a:ext cx="3264204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>
          <a:xfrm>
            <a:off x="510032" y="18696813"/>
            <a:ext cx="2346147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>
          <a:xfrm>
            <a:off x="7344461" y="18696813"/>
            <a:ext cx="2346147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51940" y="507634"/>
            <a:ext cx="8896759" cy="952937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>
          <a:xfrm>
            <a:off x="3468217" y="18696813"/>
            <a:ext cx="3264204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>
          <a:xfrm>
            <a:off x="510032" y="18696813"/>
            <a:ext cx="2346147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>
          <a:xfrm>
            <a:off x="7344461" y="18696813"/>
            <a:ext cx="2346147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>
          <a:xfrm>
            <a:off x="3468217" y="18696813"/>
            <a:ext cx="3264204" cy="1005205"/>
          </a:xfrm>
          <a:prstGeom prst="rect">
            <a:avLst/>
          </a:prstGeom>
        </p:spPr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>
          <a:xfrm>
            <a:off x="510032" y="18696813"/>
            <a:ext cx="2346147" cy="1005205"/>
          </a:xfrm>
          <a:prstGeom prst="rect">
            <a:avLst/>
          </a:prstGeom>
        </p:spPr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8/25/2015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>
          <a:xfrm>
            <a:off x="7344461" y="18696813"/>
            <a:ext cx="2346147" cy="1005205"/>
          </a:xfrm>
          <a:prstGeom prst="rect">
            <a:avLst/>
          </a:prstGeom>
        </p:spPr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56321" y="615088"/>
            <a:ext cx="0" cy="18960499"/>
          </a:xfrm>
          <a:custGeom>
            <a:avLst/>
            <a:gdLst/>
            <a:ahLst/>
            <a:cxnLst/>
            <a:rect l="l" t="t" r="r" b="b"/>
            <a:pathLst>
              <a:path h="18960499">
                <a:moveTo>
                  <a:pt x="0" y="0"/>
                </a:moveTo>
                <a:lnTo>
                  <a:pt x="0" y="18960499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515820" y="19748743"/>
            <a:ext cx="9255461" cy="0"/>
          </a:xfrm>
          <a:custGeom>
            <a:avLst/>
            <a:gdLst/>
            <a:ahLst/>
            <a:cxnLst/>
            <a:rect l="l" t="t" r="r" b="b"/>
            <a:pathLst>
              <a:path w="9255461">
                <a:moveTo>
                  <a:pt x="0" y="0"/>
                </a:moveTo>
                <a:lnTo>
                  <a:pt x="9255461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9944280" y="528511"/>
            <a:ext cx="0" cy="18960499"/>
          </a:xfrm>
          <a:custGeom>
            <a:avLst/>
            <a:gdLst/>
            <a:ahLst/>
            <a:cxnLst/>
            <a:rect l="l" t="t" r="r" b="b"/>
            <a:pathLst>
              <a:path h="18960499">
                <a:moveTo>
                  <a:pt x="0" y="18960499"/>
                </a:move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429320" y="355354"/>
            <a:ext cx="9255461" cy="0"/>
          </a:xfrm>
          <a:custGeom>
            <a:avLst/>
            <a:gdLst/>
            <a:ahLst/>
            <a:cxnLst/>
            <a:rect l="l" t="t" r="r" b="b"/>
            <a:pathLst>
              <a:path w="9255461">
                <a:moveTo>
                  <a:pt x="9255461" y="0"/>
                </a:move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256321" y="19662165"/>
            <a:ext cx="86501" cy="86578"/>
          </a:xfrm>
          <a:custGeom>
            <a:avLst/>
            <a:gdLst/>
            <a:ahLst/>
            <a:cxnLst/>
            <a:rect l="l" t="t" r="r" b="b"/>
            <a:pathLst>
              <a:path w="86501" h="86578">
                <a:moveTo>
                  <a:pt x="0" y="0"/>
                </a:moveTo>
                <a:lnTo>
                  <a:pt x="0" y="86578"/>
                </a:lnTo>
                <a:lnTo>
                  <a:pt x="86501" y="86578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9857781" y="19662165"/>
            <a:ext cx="86501" cy="86578"/>
          </a:xfrm>
          <a:custGeom>
            <a:avLst/>
            <a:gdLst/>
            <a:ahLst/>
            <a:cxnLst/>
            <a:rect l="l" t="t" r="r" b="b"/>
            <a:pathLst>
              <a:path w="86501" h="86578">
                <a:moveTo>
                  <a:pt x="0" y="86578"/>
                </a:moveTo>
                <a:lnTo>
                  <a:pt x="86501" y="86578"/>
                </a:lnTo>
                <a:lnTo>
                  <a:pt x="86501" y="0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9857781" y="355353"/>
            <a:ext cx="86501" cy="86578"/>
          </a:xfrm>
          <a:custGeom>
            <a:avLst/>
            <a:gdLst/>
            <a:ahLst/>
            <a:cxnLst/>
            <a:rect l="l" t="t" r="r" b="b"/>
            <a:pathLst>
              <a:path w="86501" h="86578">
                <a:moveTo>
                  <a:pt x="86501" y="86578"/>
                </a:moveTo>
                <a:lnTo>
                  <a:pt x="86501" y="0"/>
                </a:lnTo>
                <a:lnTo>
                  <a:pt x="0" y="0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256321" y="355353"/>
            <a:ext cx="86501" cy="86578"/>
          </a:xfrm>
          <a:custGeom>
            <a:avLst/>
            <a:gdLst/>
            <a:ahLst/>
            <a:cxnLst/>
            <a:rect l="l" t="t" r="r" b="b"/>
            <a:pathLst>
              <a:path w="86501" h="86578">
                <a:moveTo>
                  <a:pt x="86501" y="0"/>
                </a:moveTo>
                <a:lnTo>
                  <a:pt x="0" y="0"/>
                </a:lnTo>
                <a:lnTo>
                  <a:pt x="0" y="86578"/>
                </a:lnTo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157287" y="256321"/>
            <a:ext cx="9886034" cy="19591457"/>
          </a:xfrm>
          <a:custGeom>
            <a:avLst/>
            <a:gdLst/>
            <a:ahLst/>
            <a:cxnLst/>
            <a:rect l="l" t="t" r="r" b="b"/>
            <a:pathLst>
              <a:path w="9886034" h="19591457">
                <a:moveTo>
                  <a:pt x="0" y="19591457"/>
                </a:moveTo>
                <a:lnTo>
                  <a:pt x="9886034" y="19591457"/>
                </a:lnTo>
                <a:lnTo>
                  <a:pt x="9886034" y="0"/>
                </a:lnTo>
                <a:lnTo>
                  <a:pt x="0" y="0"/>
                </a:lnTo>
                <a:lnTo>
                  <a:pt x="0" y="19591457"/>
                </a:lnTo>
                <a:close/>
              </a:path>
            </a:pathLst>
          </a:custGeom>
          <a:ln w="17468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Deko-Banner_100x200_PDF-Vorlage.indd</dc:title>
  <cp:lastModifiedBy>Evelin Szabo</cp:lastModifiedBy>
  <cp:revision>1</cp:revision>
  <dcterms:created xsi:type="dcterms:W3CDTF">2015-08-25T09:26:23Z</dcterms:created>
  <dcterms:modified xsi:type="dcterms:W3CDTF">2015-08-25T07:27:29Z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2015-08-20T00:00:00Z</vt:filetime>
  </property>
  <property fmtid="{D5CDD505-2E9C-101B-9397-08002B2CF9AE}" pid="3" name="LastSaved">
    <vt:filetime>2015-08-25T00:00:00Z</vt:filetime>
  </property>
</Properties>
</file>