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7226300" cy="20104100"/>
  <p:notesSz cx="7226300" cy="201041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5712" y="-7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42258" y="6232271"/>
            <a:ext cx="6145592" cy="422186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084516" y="11258296"/>
            <a:ext cx="5061076" cy="502602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61505" y="4623943"/>
            <a:ext cx="3145097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723506" y="4623943"/>
            <a:ext cx="3145097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61505" y="804163"/>
            <a:ext cx="6507097" cy="321665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61505" y="4623943"/>
            <a:ext cx="6507097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458237" y="18696813"/>
            <a:ext cx="2313634" cy="100520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61505" y="18696813"/>
            <a:ext cx="1662925" cy="100520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205678" y="18696813"/>
            <a:ext cx="1662925" cy="100520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ject 3"/>
          <p:cNvSpPr/>
          <p:nvPr/>
        </p:nvSpPr>
        <p:spPr>
          <a:xfrm>
            <a:off x="256321" y="615088"/>
            <a:ext cx="0" cy="18960499"/>
          </a:xfrm>
          <a:custGeom>
            <a:avLst/>
            <a:gdLst/>
            <a:ahLst/>
            <a:cxnLst/>
            <a:rect l="l" t="t" r="r" b="b"/>
            <a:pathLst>
              <a:path h="18960499">
                <a:moveTo>
                  <a:pt x="0" y="0"/>
                </a:moveTo>
                <a:lnTo>
                  <a:pt x="0" y="18960499"/>
                </a:lnTo>
              </a:path>
            </a:pathLst>
          </a:custGeom>
          <a:ln w="17468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521462" y="19748743"/>
            <a:ext cx="6275012" cy="0"/>
          </a:xfrm>
          <a:custGeom>
            <a:avLst/>
            <a:gdLst/>
            <a:ahLst/>
            <a:cxnLst/>
            <a:rect l="l" t="t" r="r" b="b"/>
            <a:pathLst>
              <a:path w="6275012">
                <a:moveTo>
                  <a:pt x="0" y="0"/>
                </a:moveTo>
                <a:lnTo>
                  <a:pt x="6275012" y="0"/>
                </a:lnTo>
              </a:path>
            </a:pathLst>
          </a:custGeom>
          <a:ln w="17468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6973236" y="528511"/>
            <a:ext cx="0" cy="18960499"/>
          </a:xfrm>
          <a:custGeom>
            <a:avLst/>
            <a:gdLst/>
            <a:ahLst/>
            <a:cxnLst/>
            <a:rect l="l" t="t" r="r" b="b"/>
            <a:pathLst>
              <a:path h="18960499">
                <a:moveTo>
                  <a:pt x="0" y="18960499"/>
                </a:moveTo>
                <a:lnTo>
                  <a:pt x="0" y="0"/>
                </a:lnTo>
              </a:path>
            </a:pathLst>
          </a:custGeom>
          <a:ln w="17468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433082" y="355354"/>
            <a:ext cx="6275012" cy="0"/>
          </a:xfrm>
          <a:custGeom>
            <a:avLst/>
            <a:gdLst/>
            <a:ahLst/>
            <a:cxnLst/>
            <a:rect l="l" t="t" r="r" b="b"/>
            <a:pathLst>
              <a:path w="6275012">
                <a:moveTo>
                  <a:pt x="6275012" y="0"/>
                </a:moveTo>
                <a:lnTo>
                  <a:pt x="0" y="0"/>
                </a:lnTo>
              </a:path>
            </a:pathLst>
          </a:custGeom>
          <a:ln w="17468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256321" y="19662165"/>
            <a:ext cx="88380" cy="86578"/>
          </a:xfrm>
          <a:custGeom>
            <a:avLst/>
            <a:gdLst/>
            <a:ahLst/>
            <a:cxnLst/>
            <a:rect l="l" t="t" r="r" b="b"/>
            <a:pathLst>
              <a:path w="88380" h="86578">
                <a:moveTo>
                  <a:pt x="0" y="0"/>
                </a:moveTo>
                <a:lnTo>
                  <a:pt x="0" y="86578"/>
                </a:lnTo>
                <a:lnTo>
                  <a:pt x="88380" y="86578"/>
                </a:lnTo>
              </a:path>
            </a:pathLst>
          </a:custGeom>
          <a:ln w="1746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6884854" y="19662165"/>
            <a:ext cx="88380" cy="86578"/>
          </a:xfrm>
          <a:custGeom>
            <a:avLst/>
            <a:gdLst/>
            <a:ahLst/>
            <a:cxnLst/>
            <a:rect l="l" t="t" r="r" b="b"/>
            <a:pathLst>
              <a:path w="88380" h="86578">
                <a:moveTo>
                  <a:pt x="0" y="86578"/>
                </a:moveTo>
                <a:lnTo>
                  <a:pt x="88380" y="86578"/>
                </a:lnTo>
                <a:lnTo>
                  <a:pt x="88380" y="0"/>
                </a:lnTo>
              </a:path>
            </a:pathLst>
          </a:custGeom>
          <a:ln w="1746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6884854" y="355353"/>
            <a:ext cx="88380" cy="86578"/>
          </a:xfrm>
          <a:custGeom>
            <a:avLst/>
            <a:gdLst/>
            <a:ahLst/>
            <a:cxnLst/>
            <a:rect l="l" t="t" r="r" b="b"/>
            <a:pathLst>
              <a:path w="88380" h="86578">
                <a:moveTo>
                  <a:pt x="88380" y="86578"/>
                </a:moveTo>
                <a:lnTo>
                  <a:pt x="88380" y="0"/>
                </a:lnTo>
                <a:lnTo>
                  <a:pt x="0" y="0"/>
                </a:lnTo>
              </a:path>
            </a:pathLst>
          </a:custGeom>
          <a:ln w="1746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256321" y="355353"/>
            <a:ext cx="88380" cy="86578"/>
          </a:xfrm>
          <a:custGeom>
            <a:avLst/>
            <a:gdLst/>
            <a:ahLst/>
            <a:cxnLst/>
            <a:rect l="l" t="t" r="r" b="b"/>
            <a:pathLst>
              <a:path w="88380" h="86578">
                <a:moveTo>
                  <a:pt x="88380" y="0"/>
                </a:moveTo>
                <a:lnTo>
                  <a:pt x="0" y="0"/>
                </a:lnTo>
                <a:lnTo>
                  <a:pt x="0" y="86578"/>
                </a:lnTo>
              </a:path>
            </a:pathLst>
          </a:custGeom>
          <a:ln w="1746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157287" y="256321"/>
            <a:ext cx="6914977" cy="19591457"/>
          </a:xfrm>
          <a:custGeom>
            <a:avLst/>
            <a:gdLst/>
            <a:ahLst/>
            <a:cxnLst/>
            <a:rect l="l" t="t" r="r" b="b"/>
            <a:pathLst>
              <a:path w="6914977" h="19591457">
                <a:moveTo>
                  <a:pt x="0" y="19591457"/>
                </a:moveTo>
                <a:lnTo>
                  <a:pt x="6914977" y="19591457"/>
                </a:lnTo>
                <a:lnTo>
                  <a:pt x="6914977" y="0"/>
                </a:lnTo>
                <a:lnTo>
                  <a:pt x="0" y="0"/>
                </a:lnTo>
                <a:lnTo>
                  <a:pt x="0" y="19591457"/>
                </a:lnTo>
                <a:close/>
              </a:path>
            </a:pathLst>
          </a:custGeom>
          <a:ln w="1746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Deko-Banner_70x200_PDF-Vorlage.indd</dc:title>
  <cp:lastModifiedBy>Evelin Szabo</cp:lastModifiedBy>
  <cp:revision>1</cp:revision>
  <dcterms:created xsi:type="dcterms:W3CDTF">2015-08-25T09:19:18Z</dcterms:created>
  <dcterms:modified xsi:type="dcterms:W3CDTF">2015-08-25T07:19:39Z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2015-08-20T00:00:00Z</vt:filetime>
  </property>
  <property fmtid="{D5CDD505-2E9C-101B-9397-08002B2CF9AE}" pid="3" name="LastSaved">
    <vt:filetime>2015-08-25T00:00:00Z</vt:filetime>
  </property>
</Properties>
</file>