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5151100" cy="20104100"/>
  <p:notesSz cx="15151100" cy="201041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3876" y="-7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136427" y="6232271"/>
            <a:ext cx="12879514" cy="422186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272855" y="11258296"/>
            <a:ext cx="10606658" cy="502602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5151805" y="18696813"/>
            <a:ext cx="4848757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757618" y="18696813"/>
            <a:ext cx="3485044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0909706" y="18696813"/>
            <a:ext cx="3485044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54161" y="587136"/>
            <a:ext cx="13644045" cy="1098071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57618" y="4623943"/>
            <a:ext cx="13637131" cy="13268706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5151805" y="18696813"/>
            <a:ext cx="4848757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757618" y="18696813"/>
            <a:ext cx="3485044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0909706" y="18696813"/>
            <a:ext cx="3485044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54161" y="587136"/>
            <a:ext cx="13644045" cy="1098071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757618" y="4623943"/>
            <a:ext cx="6591280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7803469" y="4623943"/>
            <a:ext cx="6591280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5151805" y="18696813"/>
            <a:ext cx="4848757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757618" y="18696813"/>
            <a:ext cx="3485044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10909706" y="18696813"/>
            <a:ext cx="3485044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54161" y="587136"/>
            <a:ext cx="13644045" cy="1098071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>
          <a:xfrm>
            <a:off x="5151805" y="18696813"/>
            <a:ext cx="4848757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>
          <a:xfrm>
            <a:off x="757618" y="18696813"/>
            <a:ext cx="3485044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>
          <a:xfrm>
            <a:off x="10909706" y="18696813"/>
            <a:ext cx="3485044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5151805" y="18696813"/>
            <a:ext cx="4848757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757618" y="18696813"/>
            <a:ext cx="3485044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10909706" y="18696813"/>
            <a:ext cx="3485044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56321" y="615088"/>
            <a:ext cx="0" cy="18960499"/>
          </a:xfrm>
          <a:custGeom>
            <a:avLst/>
            <a:gdLst/>
            <a:ahLst/>
            <a:cxnLst/>
            <a:rect l="l" t="t" r="r" b="b"/>
            <a:pathLst>
              <a:path h="18960499">
                <a:moveTo>
                  <a:pt x="0" y="0"/>
                </a:moveTo>
                <a:lnTo>
                  <a:pt x="0" y="18960499"/>
                </a:lnTo>
              </a:path>
            </a:pathLst>
          </a:custGeom>
          <a:ln w="1746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517745" y="19748743"/>
            <a:ext cx="14204004" cy="0"/>
          </a:xfrm>
          <a:custGeom>
            <a:avLst/>
            <a:gdLst/>
            <a:ahLst/>
            <a:cxnLst/>
            <a:rect l="l" t="t" r="r" b="b"/>
            <a:pathLst>
              <a:path w="14204004">
                <a:moveTo>
                  <a:pt x="0" y="0"/>
                </a:moveTo>
                <a:lnTo>
                  <a:pt x="14204004" y="0"/>
                </a:lnTo>
              </a:path>
            </a:pathLst>
          </a:custGeom>
          <a:ln w="1746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14896030" y="528511"/>
            <a:ext cx="0" cy="18960499"/>
          </a:xfrm>
          <a:custGeom>
            <a:avLst/>
            <a:gdLst/>
            <a:ahLst/>
            <a:cxnLst/>
            <a:rect l="l" t="t" r="r" b="b"/>
            <a:pathLst>
              <a:path h="18960499">
                <a:moveTo>
                  <a:pt x="0" y="18960499"/>
                </a:moveTo>
                <a:lnTo>
                  <a:pt x="0" y="0"/>
                </a:lnTo>
              </a:path>
            </a:pathLst>
          </a:custGeom>
          <a:ln w="1746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430603" y="355354"/>
            <a:ext cx="14204004" cy="0"/>
          </a:xfrm>
          <a:custGeom>
            <a:avLst/>
            <a:gdLst/>
            <a:ahLst/>
            <a:cxnLst/>
            <a:rect l="l" t="t" r="r" b="b"/>
            <a:pathLst>
              <a:path w="14204004">
                <a:moveTo>
                  <a:pt x="14204004" y="0"/>
                </a:moveTo>
                <a:lnTo>
                  <a:pt x="0" y="0"/>
                </a:lnTo>
              </a:path>
            </a:pathLst>
          </a:custGeom>
          <a:ln w="1746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56321" y="19662165"/>
            <a:ext cx="87140" cy="86578"/>
          </a:xfrm>
          <a:custGeom>
            <a:avLst/>
            <a:gdLst/>
            <a:ahLst/>
            <a:cxnLst/>
            <a:rect l="l" t="t" r="r" b="b"/>
            <a:pathLst>
              <a:path w="87140" h="86578">
                <a:moveTo>
                  <a:pt x="0" y="0"/>
                </a:moveTo>
                <a:lnTo>
                  <a:pt x="0" y="86578"/>
                </a:lnTo>
                <a:lnTo>
                  <a:pt x="87140" y="86578"/>
                </a:lnTo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14808888" y="19662165"/>
            <a:ext cx="87140" cy="86578"/>
          </a:xfrm>
          <a:custGeom>
            <a:avLst/>
            <a:gdLst/>
            <a:ahLst/>
            <a:cxnLst/>
            <a:rect l="l" t="t" r="r" b="b"/>
            <a:pathLst>
              <a:path w="87140" h="86578">
                <a:moveTo>
                  <a:pt x="0" y="86578"/>
                </a:moveTo>
                <a:lnTo>
                  <a:pt x="87140" y="86578"/>
                </a:lnTo>
                <a:lnTo>
                  <a:pt x="87140" y="0"/>
                </a:lnTo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14808888" y="355353"/>
            <a:ext cx="87140" cy="86578"/>
          </a:xfrm>
          <a:custGeom>
            <a:avLst/>
            <a:gdLst/>
            <a:ahLst/>
            <a:cxnLst/>
            <a:rect l="l" t="t" r="r" b="b"/>
            <a:pathLst>
              <a:path w="87140" h="86578">
                <a:moveTo>
                  <a:pt x="87140" y="86578"/>
                </a:moveTo>
                <a:lnTo>
                  <a:pt x="87140" y="0"/>
                </a:lnTo>
                <a:lnTo>
                  <a:pt x="0" y="0"/>
                </a:lnTo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56321" y="355353"/>
            <a:ext cx="87140" cy="86578"/>
          </a:xfrm>
          <a:custGeom>
            <a:avLst/>
            <a:gdLst/>
            <a:ahLst/>
            <a:cxnLst/>
            <a:rect l="l" t="t" r="r" b="b"/>
            <a:pathLst>
              <a:path w="87140" h="86578">
                <a:moveTo>
                  <a:pt x="87140" y="0"/>
                </a:moveTo>
                <a:lnTo>
                  <a:pt x="0" y="0"/>
                </a:lnTo>
                <a:lnTo>
                  <a:pt x="0" y="86578"/>
                </a:lnTo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157287" y="256321"/>
            <a:ext cx="14837781" cy="19591457"/>
          </a:xfrm>
          <a:custGeom>
            <a:avLst/>
            <a:gdLst/>
            <a:ahLst/>
            <a:cxnLst/>
            <a:rect l="l" t="t" r="r" b="b"/>
            <a:pathLst>
              <a:path w="14837781" h="19591457">
                <a:moveTo>
                  <a:pt x="0" y="19591457"/>
                </a:moveTo>
                <a:lnTo>
                  <a:pt x="14837781" y="19591457"/>
                </a:lnTo>
                <a:lnTo>
                  <a:pt x="14837781" y="0"/>
                </a:lnTo>
                <a:lnTo>
                  <a:pt x="0" y="0"/>
                </a:lnTo>
                <a:lnTo>
                  <a:pt x="0" y="19591457"/>
                </a:lnTo>
                <a:close/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Deko-Banner_150x200_PDF-Vorlage.indd</dc:title>
  <cp:lastModifiedBy>Evelin Szabo</cp:lastModifiedBy>
  <cp:revision>1</cp:revision>
  <dcterms:created xsi:type="dcterms:W3CDTF">2015-08-25T09:33:26Z</dcterms:created>
  <dcterms:modified xsi:type="dcterms:W3CDTF">2015-08-25T07:34:07Z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2015-08-20T00:00:00Z</vt:filetime>
  </property>
  <property fmtid="{D5CDD505-2E9C-101B-9397-08002B2CF9AE}" pid="3" name="LastSaved">
    <vt:filetime>2015-08-25T00:00:00Z</vt:filetime>
  </property>
</Properties>
</file>