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4838700" cy="20104100"/>
  <p:notesSz cx="4838700" cy="201041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4" d="100"/>
          <a:sy n="54" d="100"/>
        </p:scale>
        <p:origin x="-6354" y="-7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363283" y="6232271"/>
            <a:ext cx="4117213" cy="422186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726567" y="11258296"/>
            <a:ext cx="3390645" cy="502602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646885" y="18696813"/>
            <a:ext cx="1550009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242189" y="18696813"/>
            <a:ext cx="1114069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3487521" y="18696813"/>
            <a:ext cx="1114069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42189" y="804163"/>
            <a:ext cx="4359401" cy="3216655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42189" y="4623943"/>
            <a:ext cx="4359401" cy="13268706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646885" y="18696813"/>
            <a:ext cx="1550009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242189" y="18696813"/>
            <a:ext cx="1114069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3487521" y="18696813"/>
            <a:ext cx="1114069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42189" y="804163"/>
            <a:ext cx="4359401" cy="3216655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242189" y="4623943"/>
            <a:ext cx="2107044" cy="1326870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494546" y="4623943"/>
            <a:ext cx="2107044" cy="1326870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>
          <a:xfrm>
            <a:off x="1646885" y="18696813"/>
            <a:ext cx="1550009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>
          <a:xfrm>
            <a:off x="242189" y="18696813"/>
            <a:ext cx="1114069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>
          <a:xfrm>
            <a:off x="3487521" y="18696813"/>
            <a:ext cx="1114069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42189" y="804163"/>
            <a:ext cx="4359401" cy="3216655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>
          <a:xfrm>
            <a:off x="1646885" y="18696813"/>
            <a:ext cx="1550009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>
          <a:xfrm>
            <a:off x="242189" y="18696813"/>
            <a:ext cx="1114069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>
          <a:xfrm>
            <a:off x="3487521" y="18696813"/>
            <a:ext cx="1114069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1646885" y="18696813"/>
            <a:ext cx="1550009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242189" y="18696813"/>
            <a:ext cx="1114069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3487521" y="18696813"/>
            <a:ext cx="1114069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171727" y="413336"/>
            <a:ext cx="0" cy="19335852"/>
          </a:xfrm>
          <a:custGeom>
            <a:avLst/>
            <a:gdLst/>
            <a:ahLst/>
            <a:cxnLst/>
            <a:rect l="l" t="t" r="r" b="b"/>
            <a:pathLst>
              <a:path h="19335852">
                <a:moveTo>
                  <a:pt x="0" y="0"/>
                </a:moveTo>
                <a:lnTo>
                  <a:pt x="0" y="19335852"/>
                </a:lnTo>
              </a:path>
            </a:pathLst>
          </a:custGeom>
          <a:ln w="11703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349363" y="19866021"/>
            <a:ext cx="4204048" cy="0"/>
          </a:xfrm>
          <a:custGeom>
            <a:avLst/>
            <a:gdLst/>
            <a:ahLst/>
            <a:cxnLst/>
            <a:rect l="l" t="t" r="r" b="b"/>
            <a:pathLst>
              <a:path w="4204048">
                <a:moveTo>
                  <a:pt x="0" y="0"/>
                </a:moveTo>
                <a:lnTo>
                  <a:pt x="4204048" y="0"/>
                </a:lnTo>
              </a:path>
            </a:pathLst>
          </a:custGeom>
          <a:ln w="11703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4671835" y="354919"/>
            <a:ext cx="0" cy="19335852"/>
          </a:xfrm>
          <a:custGeom>
            <a:avLst/>
            <a:gdLst/>
            <a:ahLst/>
            <a:cxnLst/>
            <a:rect l="l" t="t" r="r" b="b"/>
            <a:pathLst>
              <a:path h="19335852">
                <a:moveTo>
                  <a:pt x="0" y="19335852"/>
                </a:moveTo>
                <a:lnTo>
                  <a:pt x="0" y="0"/>
                </a:lnTo>
              </a:path>
            </a:pathLst>
          </a:custGeom>
          <a:ln w="11703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290150" y="238086"/>
            <a:ext cx="4204048" cy="0"/>
          </a:xfrm>
          <a:custGeom>
            <a:avLst/>
            <a:gdLst/>
            <a:ahLst/>
            <a:cxnLst/>
            <a:rect l="l" t="t" r="r" b="b"/>
            <a:pathLst>
              <a:path w="4204048">
                <a:moveTo>
                  <a:pt x="4204048" y="0"/>
                </a:moveTo>
                <a:lnTo>
                  <a:pt x="0" y="0"/>
                </a:lnTo>
              </a:path>
            </a:pathLst>
          </a:custGeom>
          <a:ln w="11703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171727" y="19807604"/>
            <a:ext cx="59212" cy="58416"/>
          </a:xfrm>
          <a:custGeom>
            <a:avLst/>
            <a:gdLst/>
            <a:ahLst/>
            <a:cxnLst/>
            <a:rect l="l" t="t" r="r" b="b"/>
            <a:pathLst>
              <a:path w="59212" h="58416">
                <a:moveTo>
                  <a:pt x="0" y="0"/>
                </a:moveTo>
                <a:lnTo>
                  <a:pt x="0" y="58416"/>
                </a:lnTo>
                <a:lnTo>
                  <a:pt x="59212" y="58416"/>
                </a:lnTo>
              </a:path>
            </a:pathLst>
          </a:custGeom>
          <a:ln w="11703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4612622" y="19807604"/>
            <a:ext cx="59212" cy="58416"/>
          </a:xfrm>
          <a:custGeom>
            <a:avLst/>
            <a:gdLst/>
            <a:ahLst/>
            <a:cxnLst/>
            <a:rect l="l" t="t" r="r" b="b"/>
            <a:pathLst>
              <a:path w="59212" h="58416">
                <a:moveTo>
                  <a:pt x="0" y="58416"/>
                </a:moveTo>
                <a:lnTo>
                  <a:pt x="59212" y="58416"/>
                </a:lnTo>
                <a:lnTo>
                  <a:pt x="59212" y="0"/>
                </a:lnTo>
              </a:path>
            </a:pathLst>
          </a:custGeom>
          <a:ln w="11703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4612622" y="238086"/>
            <a:ext cx="59212" cy="58416"/>
          </a:xfrm>
          <a:custGeom>
            <a:avLst/>
            <a:gdLst/>
            <a:ahLst/>
            <a:cxnLst/>
            <a:rect l="l" t="t" r="r" b="b"/>
            <a:pathLst>
              <a:path w="59212" h="58416">
                <a:moveTo>
                  <a:pt x="59212" y="58416"/>
                </a:moveTo>
                <a:lnTo>
                  <a:pt x="59212" y="0"/>
                </a:lnTo>
                <a:lnTo>
                  <a:pt x="0" y="0"/>
                </a:lnTo>
              </a:path>
            </a:pathLst>
          </a:custGeom>
          <a:ln w="11703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171727" y="238086"/>
            <a:ext cx="59212" cy="58416"/>
          </a:xfrm>
          <a:custGeom>
            <a:avLst/>
            <a:gdLst/>
            <a:ahLst/>
            <a:cxnLst/>
            <a:rect l="l" t="t" r="r" b="b"/>
            <a:pathLst>
              <a:path w="59212" h="58416">
                <a:moveTo>
                  <a:pt x="59212" y="0"/>
                </a:moveTo>
                <a:lnTo>
                  <a:pt x="0" y="0"/>
                </a:lnTo>
                <a:lnTo>
                  <a:pt x="0" y="58416"/>
                </a:lnTo>
              </a:path>
            </a:pathLst>
          </a:custGeom>
          <a:ln w="11703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105377" y="171737"/>
            <a:ext cx="4632803" cy="19760635"/>
          </a:xfrm>
          <a:custGeom>
            <a:avLst/>
            <a:gdLst/>
            <a:ahLst/>
            <a:cxnLst/>
            <a:rect l="l" t="t" r="r" b="b"/>
            <a:pathLst>
              <a:path w="4632803" h="19760635">
                <a:moveTo>
                  <a:pt x="0" y="19760635"/>
                </a:moveTo>
                <a:lnTo>
                  <a:pt x="4632803" y="19760635"/>
                </a:lnTo>
                <a:lnTo>
                  <a:pt x="4632803" y="0"/>
                </a:lnTo>
                <a:lnTo>
                  <a:pt x="0" y="0"/>
                </a:lnTo>
                <a:lnTo>
                  <a:pt x="0" y="19760635"/>
                </a:lnTo>
                <a:close/>
              </a:path>
            </a:pathLst>
          </a:custGeom>
          <a:ln w="11703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Deko-Banner_70x300_PDF-Vorlage.indd</dc:title>
  <cp:lastModifiedBy>Evelin Szabo</cp:lastModifiedBy>
  <cp:revision>1</cp:revision>
  <dcterms:created xsi:type="dcterms:W3CDTF">2015-08-25T09:24:11Z</dcterms:created>
  <dcterms:modified xsi:type="dcterms:W3CDTF">2015-08-25T07:25:26Z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2015-08-20T00:00:00Z</vt:filetime>
  </property>
  <property fmtid="{D5CDD505-2E9C-101B-9397-08002B2CF9AE}" pid="3" name="LastSaved">
    <vt:filetime>2015-08-25T00:00:00Z</vt:filetime>
  </property>
</Properties>
</file>