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959600" cy="20104100"/>
  <p:notesSz cx="69596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77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22351" y="6232271"/>
            <a:ext cx="5919978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44702" y="11258296"/>
            <a:ext cx="4875275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48234" y="4623943"/>
            <a:ext cx="3029635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586810" y="4623943"/>
            <a:ext cx="3029635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8234" y="804163"/>
            <a:ext cx="6268211" cy="321665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48234" y="4623943"/>
            <a:ext cx="6268211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67991" y="18696813"/>
            <a:ext cx="2228697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48234" y="18696813"/>
            <a:ext cx="1601876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014569" y="18696813"/>
            <a:ext cx="1601876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340088" y="822004"/>
            <a:ext cx="0" cy="18576938"/>
          </a:xfrm>
          <a:custGeom>
            <a:avLst/>
            <a:gdLst/>
            <a:ahLst/>
            <a:cxnLst/>
            <a:rect l="l" t="t" r="r" b="b"/>
            <a:pathLst>
              <a:path h="18576938">
                <a:moveTo>
                  <a:pt x="0" y="0"/>
                </a:moveTo>
                <a:lnTo>
                  <a:pt x="0" y="18576938"/>
                </a:lnTo>
              </a:path>
            </a:pathLst>
          </a:custGeom>
          <a:ln w="23177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76730" y="19632617"/>
            <a:ext cx="5722915" cy="0"/>
          </a:xfrm>
          <a:custGeom>
            <a:avLst/>
            <a:gdLst/>
            <a:ahLst/>
            <a:cxnLst/>
            <a:rect l="l" t="t" r="r" b="b"/>
            <a:pathLst>
              <a:path w="5722915">
                <a:moveTo>
                  <a:pt x="0" y="0"/>
                </a:moveTo>
                <a:lnTo>
                  <a:pt x="5722915" y="0"/>
                </a:lnTo>
              </a:path>
            </a:pathLst>
          </a:custGeom>
          <a:ln w="23177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6624073" y="705169"/>
            <a:ext cx="0" cy="18576938"/>
          </a:xfrm>
          <a:custGeom>
            <a:avLst/>
            <a:gdLst/>
            <a:ahLst/>
            <a:cxnLst/>
            <a:rect l="l" t="t" r="r" b="b"/>
            <a:pathLst>
              <a:path h="18576938">
                <a:moveTo>
                  <a:pt x="0" y="18576938"/>
                </a:moveTo>
                <a:lnTo>
                  <a:pt x="0" y="0"/>
                </a:lnTo>
              </a:path>
            </a:pathLst>
          </a:custGeom>
          <a:ln w="23177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564516" y="471496"/>
            <a:ext cx="5722915" cy="0"/>
          </a:xfrm>
          <a:custGeom>
            <a:avLst/>
            <a:gdLst/>
            <a:ahLst/>
            <a:cxnLst/>
            <a:rect l="l" t="t" r="r" b="b"/>
            <a:pathLst>
              <a:path w="5722915">
                <a:moveTo>
                  <a:pt x="5722915" y="0"/>
                </a:moveTo>
                <a:lnTo>
                  <a:pt x="0" y="0"/>
                </a:lnTo>
              </a:path>
            </a:pathLst>
          </a:custGeom>
          <a:ln w="23177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40088" y="19515780"/>
            <a:ext cx="112215" cy="116837"/>
          </a:xfrm>
          <a:custGeom>
            <a:avLst/>
            <a:gdLst/>
            <a:ahLst/>
            <a:cxnLst/>
            <a:rect l="l" t="t" r="r" b="b"/>
            <a:pathLst>
              <a:path w="112215" h="116837">
                <a:moveTo>
                  <a:pt x="0" y="0"/>
                </a:moveTo>
                <a:lnTo>
                  <a:pt x="0" y="116837"/>
                </a:lnTo>
                <a:lnTo>
                  <a:pt x="112215" y="116837"/>
                </a:lnTo>
              </a:path>
            </a:pathLst>
          </a:custGeom>
          <a:ln w="23177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511861" y="19515780"/>
            <a:ext cx="112210" cy="116837"/>
          </a:xfrm>
          <a:custGeom>
            <a:avLst/>
            <a:gdLst/>
            <a:ahLst/>
            <a:cxnLst/>
            <a:rect l="l" t="t" r="r" b="b"/>
            <a:pathLst>
              <a:path w="112210" h="116837">
                <a:moveTo>
                  <a:pt x="0" y="116837"/>
                </a:moveTo>
                <a:lnTo>
                  <a:pt x="112210" y="116837"/>
                </a:lnTo>
                <a:lnTo>
                  <a:pt x="112210" y="0"/>
                </a:lnTo>
              </a:path>
            </a:pathLst>
          </a:custGeom>
          <a:ln w="23177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6511861" y="471498"/>
            <a:ext cx="112210" cy="116832"/>
          </a:xfrm>
          <a:custGeom>
            <a:avLst/>
            <a:gdLst/>
            <a:ahLst/>
            <a:cxnLst/>
            <a:rect l="l" t="t" r="r" b="b"/>
            <a:pathLst>
              <a:path w="112210" h="116832">
                <a:moveTo>
                  <a:pt x="112210" y="116832"/>
                </a:moveTo>
                <a:lnTo>
                  <a:pt x="112210" y="0"/>
                </a:lnTo>
                <a:lnTo>
                  <a:pt x="0" y="0"/>
                </a:lnTo>
              </a:path>
            </a:pathLst>
          </a:custGeom>
          <a:ln w="23177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340088" y="471498"/>
            <a:ext cx="112215" cy="116832"/>
          </a:xfrm>
          <a:custGeom>
            <a:avLst/>
            <a:gdLst/>
            <a:ahLst/>
            <a:cxnLst/>
            <a:rect l="l" t="t" r="r" b="b"/>
            <a:pathLst>
              <a:path w="112215" h="116832">
                <a:moveTo>
                  <a:pt x="112215" y="0"/>
                </a:moveTo>
                <a:lnTo>
                  <a:pt x="0" y="0"/>
                </a:lnTo>
                <a:lnTo>
                  <a:pt x="0" y="116832"/>
                </a:lnTo>
              </a:path>
            </a:pathLst>
          </a:custGeom>
          <a:ln w="23177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08689" y="340095"/>
            <a:ext cx="6546787" cy="19423918"/>
          </a:xfrm>
          <a:custGeom>
            <a:avLst/>
            <a:gdLst/>
            <a:ahLst/>
            <a:cxnLst/>
            <a:rect l="l" t="t" r="r" b="b"/>
            <a:pathLst>
              <a:path w="6546787" h="19423918">
                <a:moveTo>
                  <a:pt x="0" y="19423918"/>
                </a:moveTo>
                <a:lnTo>
                  <a:pt x="6546787" y="19423918"/>
                </a:lnTo>
                <a:lnTo>
                  <a:pt x="6546787" y="0"/>
                </a:lnTo>
                <a:lnTo>
                  <a:pt x="0" y="0"/>
                </a:lnTo>
                <a:lnTo>
                  <a:pt x="0" y="19423918"/>
                </a:lnTo>
                <a:close/>
              </a:path>
            </a:pathLst>
          </a:custGeom>
          <a:ln w="23177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Deko-Banner_50x150_PDF-Vorlage.indd</dc:title>
  <cp:lastModifiedBy>Evelin Szabo</cp:lastModifiedBy>
  <cp:revision>1</cp:revision>
  <dcterms:created xsi:type="dcterms:W3CDTF">2015-08-25T09:16:17Z</dcterms:created>
  <dcterms:modified xsi:type="dcterms:W3CDTF">2015-08-25T07:16:55Z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