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32600" cy="20104100"/>
  <p:notesSz cx="68326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5856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12587" y="6232271"/>
            <a:ext cx="5809329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025175" y="11258296"/>
            <a:ext cx="4784153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23731" y="18696813"/>
            <a:ext cx="2187041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41725" y="18696813"/>
            <a:ext cx="1571936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4920843" y="18696813"/>
            <a:ext cx="1571936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41725" y="804163"/>
            <a:ext cx="6151054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41725" y="4623943"/>
            <a:ext cx="6151054" cy="13268706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323731" y="18696813"/>
            <a:ext cx="2187041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41725" y="18696813"/>
            <a:ext cx="1571936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4920843" y="18696813"/>
            <a:ext cx="1571936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41725" y="804163"/>
            <a:ext cx="6151054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41725" y="4623943"/>
            <a:ext cx="2973009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519769" y="4623943"/>
            <a:ext cx="2973009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2323731" y="18696813"/>
            <a:ext cx="2187041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341725" y="18696813"/>
            <a:ext cx="1571936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4920843" y="18696813"/>
            <a:ext cx="1571936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41725" y="804163"/>
            <a:ext cx="6151054" cy="3216655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2323731" y="18696813"/>
            <a:ext cx="2187041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341725" y="18696813"/>
            <a:ext cx="1571936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4920843" y="18696813"/>
            <a:ext cx="1571936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2323731" y="18696813"/>
            <a:ext cx="2187041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341725" y="18696813"/>
            <a:ext cx="1571936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4920843" y="18696813"/>
            <a:ext cx="1571936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71726" y="413336"/>
            <a:ext cx="0" cy="19335852"/>
          </a:xfrm>
          <a:custGeom>
            <a:avLst/>
            <a:gdLst/>
            <a:ahLst/>
            <a:cxnLst/>
            <a:rect l="l" t="t" r="r" b="b"/>
            <a:pathLst>
              <a:path h="19335852">
                <a:moveTo>
                  <a:pt x="0" y="0"/>
                </a:moveTo>
                <a:lnTo>
                  <a:pt x="0" y="19335852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345582" y="19866021"/>
            <a:ext cx="6200851" cy="0"/>
          </a:xfrm>
          <a:custGeom>
            <a:avLst/>
            <a:gdLst/>
            <a:ahLst/>
            <a:cxnLst/>
            <a:rect l="l" t="t" r="r" b="b"/>
            <a:pathLst>
              <a:path w="6200851">
                <a:moveTo>
                  <a:pt x="0" y="0"/>
                </a:moveTo>
                <a:lnTo>
                  <a:pt x="6200851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662336" y="354919"/>
            <a:ext cx="0" cy="19335852"/>
          </a:xfrm>
          <a:custGeom>
            <a:avLst/>
            <a:gdLst/>
            <a:ahLst/>
            <a:cxnLst/>
            <a:rect l="l" t="t" r="r" b="b"/>
            <a:pathLst>
              <a:path h="19335852">
                <a:moveTo>
                  <a:pt x="0" y="19335852"/>
                </a:move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287629" y="238086"/>
            <a:ext cx="6200851" cy="0"/>
          </a:xfrm>
          <a:custGeom>
            <a:avLst/>
            <a:gdLst/>
            <a:ahLst/>
            <a:cxnLst/>
            <a:rect l="l" t="t" r="r" b="b"/>
            <a:pathLst>
              <a:path w="6200851">
                <a:moveTo>
                  <a:pt x="6200851" y="0"/>
                </a:move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171726" y="19807604"/>
            <a:ext cx="57953" cy="58416"/>
          </a:xfrm>
          <a:custGeom>
            <a:avLst/>
            <a:gdLst/>
            <a:ahLst/>
            <a:cxnLst/>
            <a:rect l="l" t="t" r="r" b="b"/>
            <a:pathLst>
              <a:path w="57953" h="58416">
                <a:moveTo>
                  <a:pt x="0" y="0"/>
                </a:moveTo>
                <a:lnTo>
                  <a:pt x="0" y="58416"/>
                </a:lnTo>
                <a:lnTo>
                  <a:pt x="57953" y="58416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6604385" y="19807604"/>
            <a:ext cx="57950" cy="58416"/>
          </a:xfrm>
          <a:custGeom>
            <a:avLst/>
            <a:gdLst/>
            <a:ahLst/>
            <a:cxnLst/>
            <a:rect l="l" t="t" r="r" b="b"/>
            <a:pathLst>
              <a:path w="57950" h="58416">
                <a:moveTo>
                  <a:pt x="0" y="58416"/>
                </a:moveTo>
                <a:lnTo>
                  <a:pt x="57950" y="58416"/>
                </a:lnTo>
                <a:lnTo>
                  <a:pt x="57950" y="0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6604385" y="238086"/>
            <a:ext cx="57950" cy="58416"/>
          </a:xfrm>
          <a:custGeom>
            <a:avLst/>
            <a:gdLst/>
            <a:ahLst/>
            <a:cxnLst/>
            <a:rect l="l" t="t" r="r" b="b"/>
            <a:pathLst>
              <a:path w="57950" h="58416">
                <a:moveTo>
                  <a:pt x="57950" y="58416"/>
                </a:moveTo>
                <a:lnTo>
                  <a:pt x="57950" y="0"/>
                </a:lnTo>
                <a:lnTo>
                  <a:pt x="0" y="0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171726" y="238086"/>
            <a:ext cx="57953" cy="58416"/>
          </a:xfrm>
          <a:custGeom>
            <a:avLst/>
            <a:gdLst/>
            <a:ahLst/>
            <a:cxnLst/>
            <a:rect l="l" t="t" r="r" b="b"/>
            <a:pathLst>
              <a:path w="57953" h="58416">
                <a:moveTo>
                  <a:pt x="57953" y="0"/>
                </a:moveTo>
                <a:lnTo>
                  <a:pt x="0" y="0"/>
                </a:lnTo>
                <a:lnTo>
                  <a:pt x="0" y="58416"/>
                </a:lnTo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05375" y="171737"/>
            <a:ext cx="6623312" cy="19760635"/>
          </a:xfrm>
          <a:custGeom>
            <a:avLst/>
            <a:gdLst/>
            <a:ahLst/>
            <a:cxnLst/>
            <a:rect l="l" t="t" r="r" b="b"/>
            <a:pathLst>
              <a:path w="6623312" h="19760635">
                <a:moveTo>
                  <a:pt x="0" y="19760635"/>
                </a:moveTo>
                <a:lnTo>
                  <a:pt x="6623312" y="19760635"/>
                </a:lnTo>
                <a:lnTo>
                  <a:pt x="6623312" y="0"/>
                </a:lnTo>
                <a:lnTo>
                  <a:pt x="0" y="0"/>
                </a:lnTo>
                <a:lnTo>
                  <a:pt x="0" y="19760635"/>
                </a:lnTo>
                <a:close/>
              </a:path>
            </a:pathLst>
          </a:custGeom>
          <a:ln w="11703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Deko-Banner_100x300_PDF-Vorlage.indd</dc:title>
  <cp:lastModifiedBy>Evelin Szabo</cp:lastModifiedBy>
  <cp:revision>1</cp:revision>
  <dcterms:created xsi:type="dcterms:W3CDTF">2015-08-25T09:27:49Z</dcterms:created>
  <dcterms:modified xsi:type="dcterms:W3CDTF">2015-08-25T07:28:50Z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