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5245100" cy="20104100"/>
  <p:notesSz cx="5245100" cy="20104100"/>
  <p:defaultTextStyle>
    <a:defPPr>
      <a:defRPr lang="de-DE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E10084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54" d="100"/>
          <a:sy n="54" d="100"/>
        </p:scale>
        <p:origin x="-6204" y="-78"/>
      </p:cViewPr>
      <p:guideLst>
        <p:guide orient="horz" pos="288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ctrTitle"/>
          </p:nvPr>
        </p:nvSpPr>
        <p:spPr>
          <a:xfrm>
            <a:off x="393668" y="6232271"/>
            <a:ext cx="4461573" cy="4221860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subTitle" idx="4"/>
          </p:nvPr>
        </p:nvSpPr>
        <p:spPr>
          <a:xfrm>
            <a:off x="787336" y="11258296"/>
            <a:ext cx="3674236" cy="5026025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8/25/2015</a:t>
            </a:fld>
            <a:endParaRPr lang="en-US" smtClean="0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/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/>
        <p:txBody>
          <a:bodyPr lIns="0" tIns="0" rIns="0" bIns="0"/>
          <a:lstStyle/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8/25/2015</a:t>
            </a:fld>
            <a:endParaRPr lang="en-US" smtClean="0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/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sz="half" idx="2"/>
          </p:nvPr>
        </p:nvSpPr>
        <p:spPr>
          <a:xfrm>
            <a:off x="262445" y="4623943"/>
            <a:ext cx="2283275" cy="13268706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sz="half" idx="3"/>
          </p:nvPr>
        </p:nvSpPr>
        <p:spPr>
          <a:xfrm>
            <a:off x="2703188" y="4623943"/>
            <a:ext cx="2283275" cy="13268706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6" name="Holder 6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8/25/2015</a:t>
            </a:fld>
            <a:endParaRPr lang="en-US" smtClean="0"/>
          </a:p>
        </p:txBody>
      </p:sp>
      <p:sp>
        <p:nvSpPr>
          <p:cNvPr id="7" name="Holder 7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/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8/25/2015</a:t>
            </a:fld>
            <a:endParaRPr lang="en-US" smtClean="0"/>
          </a:p>
        </p:txBody>
      </p:sp>
      <p:sp>
        <p:nvSpPr>
          <p:cNvPr id="5" name="Holder 5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8/25/2015</a:t>
            </a:fld>
            <a:endParaRPr lang="en-US" smtClean="0"/>
          </a:p>
        </p:txBody>
      </p:sp>
      <p:sp>
        <p:nvSpPr>
          <p:cNvPr id="4" name="Holder 4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theme" Target="../theme/theme1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>
          <a:xfrm>
            <a:off x="262445" y="804163"/>
            <a:ext cx="4724018" cy="3216655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>
          <a:xfrm>
            <a:off x="262445" y="4623943"/>
            <a:ext cx="4724018" cy="13268706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>
          <a:xfrm>
            <a:off x="1784629" y="18696813"/>
            <a:ext cx="1679651" cy="1005205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>
          <a:xfrm>
            <a:off x="262445" y="18696813"/>
            <a:ext cx="1207249" cy="1005205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8/25/2015</a:t>
            </a:fld>
            <a:endParaRPr lang="en-US" smtClean="0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>
          <a:xfrm>
            <a:off x="3779215" y="18696813"/>
            <a:ext cx="1207249" cy="1005205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</p:sldLayoutIdLst>
  <p:txStyles>
    <p:titleStyle/>
    <p:bodyStyle/>
    <p:otherStyle/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object 3"/>
          <p:cNvSpPr/>
          <p:nvPr/>
        </p:nvSpPr>
        <p:spPr>
          <a:xfrm>
            <a:off x="256321" y="615088"/>
            <a:ext cx="0" cy="18960499"/>
          </a:xfrm>
          <a:custGeom>
            <a:avLst/>
            <a:gdLst/>
            <a:ahLst/>
            <a:cxnLst/>
            <a:rect l="l" t="t" r="r" b="b"/>
            <a:pathLst>
              <a:path h="18960499">
                <a:moveTo>
                  <a:pt x="0" y="0"/>
                </a:moveTo>
                <a:lnTo>
                  <a:pt x="0" y="18960499"/>
                </a:lnTo>
              </a:path>
            </a:pathLst>
          </a:custGeom>
          <a:ln w="17468">
            <a:solidFill>
              <a:srgbClr val="E10084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4" name="object 4"/>
          <p:cNvSpPr/>
          <p:nvPr/>
        </p:nvSpPr>
        <p:spPr>
          <a:xfrm>
            <a:off x="510047" y="19748743"/>
            <a:ext cx="4313336" cy="0"/>
          </a:xfrm>
          <a:custGeom>
            <a:avLst/>
            <a:gdLst/>
            <a:ahLst/>
            <a:cxnLst/>
            <a:rect l="l" t="t" r="r" b="b"/>
            <a:pathLst>
              <a:path w="4313336">
                <a:moveTo>
                  <a:pt x="0" y="0"/>
                </a:moveTo>
                <a:lnTo>
                  <a:pt x="4313336" y="0"/>
                </a:lnTo>
              </a:path>
            </a:pathLst>
          </a:custGeom>
          <a:ln w="17468">
            <a:solidFill>
              <a:srgbClr val="E10084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5" name="object 5"/>
          <p:cNvSpPr/>
          <p:nvPr/>
        </p:nvSpPr>
        <p:spPr>
          <a:xfrm>
            <a:off x="4992532" y="528511"/>
            <a:ext cx="0" cy="18960499"/>
          </a:xfrm>
          <a:custGeom>
            <a:avLst/>
            <a:gdLst/>
            <a:ahLst/>
            <a:cxnLst/>
            <a:rect l="l" t="t" r="r" b="b"/>
            <a:pathLst>
              <a:path h="18960499">
                <a:moveTo>
                  <a:pt x="0" y="18960499"/>
                </a:moveTo>
                <a:lnTo>
                  <a:pt x="0" y="0"/>
                </a:lnTo>
              </a:path>
            </a:pathLst>
          </a:custGeom>
          <a:ln w="17468">
            <a:solidFill>
              <a:srgbClr val="E10084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6" name="object 6"/>
          <p:cNvSpPr/>
          <p:nvPr/>
        </p:nvSpPr>
        <p:spPr>
          <a:xfrm>
            <a:off x="425470" y="355354"/>
            <a:ext cx="4313336" cy="0"/>
          </a:xfrm>
          <a:custGeom>
            <a:avLst/>
            <a:gdLst/>
            <a:ahLst/>
            <a:cxnLst/>
            <a:rect l="l" t="t" r="r" b="b"/>
            <a:pathLst>
              <a:path w="4313336">
                <a:moveTo>
                  <a:pt x="4313336" y="0"/>
                </a:moveTo>
                <a:lnTo>
                  <a:pt x="0" y="0"/>
                </a:lnTo>
              </a:path>
            </a:pathLst>
          </a:custGeom>
          <a:ln w="17468">
            <a:solidFill>
              <a:srgbClr val="E10084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7" name="object 7"/>
          <p:cNvSpPr/>
          <p:nvPr/>
        </p:nvSpPr>
        <p:spPr>
          <a:xfrm>
            <a:off x="256321" y="19662165"/>
            <a:ext cx="84576" cy="86578"/>
          </a:xfrm>
          <a:custGeom>
            <a:avLst/>
            <a:gdLst/>
            <a:ahLst/>
            <a:cxnLst/>
            <a:rect l="l" t="t" r="r" b="b"/>
            <a:pathLst>
              <a:path w="84576" h="86578">
                <a:moveTo>
                  <a:pt x="0" y="0"/>
                </a:moveTo>
                <a:lnTo>
                  <a:pt x="0" y="86578"/>
                </a:lnTo>
                <a:lnTo>
                  <a:pt x="84576" y="86578"/>
                </a:lnTo>
              </a:path>
            </a:pathLst>
          </a:custGeom>
          <a:ln w="17468">
            <a:solidFill>
              <a:srgbClr val="E10084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8" name="object 8"/>
          <p:cNvSpPr/>
          <p:nvPr/>
        </p:nvSpPr>
        <p:spPr>
          <a:xfrm>
            <a:off x="4907956" y="19662165"/>
            <a:ext cx="84576" cy="86578"/>
          </a:xfrm>
          <a:custGeom>
            <a:avLst/>
            <a:gdLst/>
            <a:ahLst/>
            <a:cxnLst/>
            <a:rect l="l" t="t" r="r" b="b"/>
            <a:pathLst>
              <a:path w="84576" h="86578">
                <a:moveTo>
                  <a:pt x="0" y="86578"/>
                </a:moveTo>
                <a:lnTo>
                  <a:pt x="84576" y="86578"/>
                </a:lnTo>
                <a:lnTo>
                  <a:pt x="84576" y="0"/>
                </a:lnTo>
              </a:path>
            </a:pathLst>
          </a:custGeom>
          <a:ln w="17468">
            <a:solidFill>
              <a:srgbClr val="E10084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9" name="object 9"/>
          <p:cNvSpPr/>
          <p:nvPr/>
        </p:nvSpPr>
        <p:spPr>
          <a:xfrm>
            <a:off x="4907956" y="355353"/>
            <a:ext cx="84576" cy="86578"/>
          </a:xfrm>
          <a:custGeom>
            <a:avLst/>
            <a:gdLst/>
            <a:ahLst/>
            <a:cxnLst/>
            <a:rect l="l" t="t" r="r" b="b"/>
            <a:pathLst>
              <a:path w="84576" h="86578">
                <a:moveTo>
                  <a:pt x="84576" y="86578"/>
                </a:moveTo>
                <a:lnTo>
                  <a:pt x="84576" y="0"/>
                </a:lnTo>
                <a:lnTo>
                  <a:pt x="0" y="0"/>
                </a:lnTo>
              </a:path>
            </a:pathLst>
          </a:custGeom>
          <a:ln w="17468">
            <a:solidFill>
              <a:srgbClr val="E10084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10" name="object 10"/>
          <p:cNvSpPr/>
          <p:nvPr/>
        </p:nvSpPr>
        <p:spPr>
          <a:xfrm>
            <a:off x="256321" y="355353"/>
            <a:ext cx="84576" cy="86578"/>
          </a:xfrm>
          <a:custGeom>
            <a:avLst/>
            <a:gdLst/>
            <a:ahLst/>
            <a:cxnLst/>
            <a:rect l="l" t="t" r="r" b="b"/>
            <a:pathLst>
              <a:path w="84576" h="86578">
                <a:moveTo>
                  <a:pt x="84576" y="0"/>
                </a:moveTo>
                <a:lnTo>
                  <a:pt x="0" y="0"/>
                </a:lnTo>
                <a:lnTo>
                  <a:pt x="0" y="86578"/>
                </a:lnTo>
              </a:path>
            </a:pathLst>
          </a:custGeom>
          <a:ln w="17468">
            <a:solidFill>
              <a:srgbClr val="E10084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11" name="object 11"/>
          <p:cNvSpPr/>
          <p:nvPr/>
        </p:nvSpPr>
        <p:spPr>
          <a:xfrm>
            <a:off x="157287" y="256317"/>
            <a:ext cx="4934281" cy="19591461"/>
          </a:xfrm>
          <a:custGeom>
            <a:avLst/>
            <a:gdLst/>
            <a:ahLst/>
            <a:cxnLst/>
            <a:rect l="l" t="t" r="r" b="b"/>
            <a:pathLst>
              <a:path w="4934281" h="19591461">
                <a:moveTo>
                  <a:pt x="0" y="19591461"/>
                </a:moveTo>
                <a:lnTo>
                  <a:pt x="4934281" y="19591461"/>
                </a:lnTo>
                <a:lnTo>
                  <a:pt x="4934281" y="0"/>
                </a:lnTo>
                <a:lnTo>
                  <a:pt x="0" y="0"/>
                </a:lnTo>
                <a:lnTo>
                  <a:pt x="0" y="19591461"/>
                </a:lnTo>
                <a:close/>
              </a:path>
            </a:pathLst>
          </a:custGeom>
          <a:ln w="17468">
            <a:solidFill>
              <a:srgbClr val="E10084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0</TotalTime>
  <Words>0</Words>
  <Application>Microsoft Office PowerPoint</Application>
  <PresentationFormat>Benutzerdefiniert</PresentationFormat>
  <Paragraphs>0</Paragraphs>
  <Slides>1</Slides>
  <Notes>0</Notes>
  <HiddenSlides>0</HiddenSlides>
  <MMClips>0</MMClips>
  <ScaleCrop>false</ScaleCrop>
  <HeadingPairs>
    <vt:vector size="4" baseType="variant">
      <vt:variant>
        <vt:lpstr>Design</vt:lpstr>
      </vt:variant>
      <vt:variant>
        <vt:i4>1</vt:i4>
      </vt:variant>
      <vt:variant>
        <vt:lpstr>Folientitel</vt:lpstr>
      </vt:variant>
      <vt:variant>
        <vt:i4>1</vt:i4>
      </vt:variant>
    </vt:vector>
  </HeadingPairs>
  <TitlesOfParts>
    <vt:vector size="2" baseType="lpstr">
      <vt:lpstr>Office Theme</vt:lpstr>
      <vt:lpstr>PowerPoint-Präsentation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Deko-Banner_50x200_PDF-Vorlage.indd</dc:title>
  <cp:lastModifiedBy>Evelin Szabo</cp:lastModifiedBy>
  <cp:revision>1</cp:revision>
  <dcterms:created xsi:type="dcterms:W3CDTF">2015-08-25T09:17:14Z</dcterms:created>
  <dcterms:modified xsi:type="dcterms:W3CDTF">2015-08-25T07:18:06Z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reated">
    <vt:filetime>2015-08-20T00:00:00Z</vt:filetime>
  </property>
  <property fmtid="{D5CDD505-2E9C-101B-9397-08002B2CF9AE}" pid="3" name="LastSaved">
    <vt:filetime>2015-08-25T00:00:00Z</vt:filetime>
  </property>
</Properties>
</file>