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147300" cy="20104100"/>
  <p:notesSz cx="101473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034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61380" y="6232271"/>
            <a:ext cx="8628983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22761" y="11258296"/>
            <a:ext cx="7106221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51593" y="18696813"/>
            <a:ext cx="324855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7587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09256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7587" y="804163"/>
            <a:ext cx="9136570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07587" y="4623943"/>
            <a:ext cx="9136570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51593" y="18696813"/>
            <a:ext cx="324855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07587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09256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7587" y="804163"/>
            <a:ext cx="9136570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07587" y="4623943"/>
            <a:ext cx="441600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228148" y="4623943"/>
            <a:ext cx="441600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51593" y="18696813"/>
            <a:ext cx="324855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07587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309256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07587" y="804163"/>
            <a:ext cx="9136570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451593" y="18696813"/>
            <a:ext cx="3248558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07587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7309256" y="18696813"/>
            <a:ext cx="2334901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71727" y="413336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0"/>
                </a:moveTo>
                <a:lnTo>
                  <a:pt x="0" y="19335852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46872" y="19866021"/>
            <a:ext cx="9516207" cy="0"/>
          </a:xfrm>
          <a:custGeom>
            <a:avLst/>
            <a:gdLst/>
            <a:ahLst/>
            <a:cxnLst/>
            <a:rect l="l" t="t" r="r" b="b"/>
            <a:pathLst>
              <a:path w="9516207">
                <a:moveTo>
                  <a:pt x="0" y="0"/>
                </a:moveTo>
                <a:lnTo>
                  <a:pt x="9516207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9979842" y="354919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19335852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88490" y="238086"/>
            <a:ext cx="9516207" cy="0"/>
          </a:xfrm>
          <a:custGeom>
            <a:avLst/>
            <a:gdLst/>
            <a:ahLst/>
            <a:cxnLst/>
            <a:rect l="l" t="t" r="r" b="b"/>
            <a:pathLst>
              <a:path w="9516207">
                <a:moveTo>
                  <a:pt x="9516207" y="0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71727" y="19807604"/>
            <a:ext cx="58381" cy="58416"/>
          </a:xfrm>
          <a:custGeom>
            <a:avLst/>
            <a:gdLst/>
            <a:ahLst/>
            <a:cxnLst/>
            <a:rect l="l" t="t" r="r" b="b"/>
            <a:pathLst>
              <a:path w="58381" h="58416">
                <a:moveTo>
                  <a:pt x="0" y="0"/>
                </a:moveTo>
                <a:lnTo>
                  <a:pt x="0" y="58416"/>
                </a:lnTo>
                <a:lnTo>
                  <a:pt x="58381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9921460" y="19807604"/>
            <a:ext cx="58381" cy="58416"/>
          </a:xfrm>
          <a:custGeom>
            <a:avLst/>
            <a:gdLst/>
            <a:ahLst/>
            <a:cxnLst/>
            <a:rect l="l" t="t" r="r" b="b"/>
            <a:pathLst>
              <a:path w="58381" h="58416">
                <a:moveTo>
                  <a:pt x="0" y="58416"/>
                </a:moveTo>
                <a:lnTo>
                  <a:pt x="58381" y="58416"/>
                </a:lnTo>
                <a:lnTo>
                  <a:pt x="58381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9921460" y="238086"/>
            <a:ext cx="58381" cy="58416"/>
          </a:xfrm>
          <a:custGeom>
            <a:avLst/>
            <a:gdLst/>
            <a:ahLst/>
            <a:cxnLst/>
            <a:rect l="l" t="t" r="r" b="b"/>
            <a:pathLst>
              <a:path w="58381" h="58416">
                <a:moveTo>
                  <a:pt x="58381" y="58416"/>
                </a:moveTo>
                <a:lnTo>
                  <a:pt x="58381" y="0"/>
                </a:ln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71727" y="238086"/>
            <a:ext cx="58381" cy="58416"/>
          </a:xfrm>
          <a:custGeom>
            <a:avLst/>
            <a:gdLst/>
            <a:ahLst/>
            <a:cxnLst/>
            <a:rect l="l" t="t" r="r" b="b"/>
            <a:pathLst>
              <a:path w="58381" h="58416">
                <a:moveTo>
                  <a:pt x="58381" y="0"/>
                </a:moveTo>
                <a:lnTo>
                  <a:pt x="0" y="0"/>
                </a:lnTo>
                <a:lnTo>
                  <a:pt x="0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05375" y="171737"/>
            <a:ext cx="9940817" cy="19760635"/>
          </a:xfrm>
          <a:custGeom>
            <a:avLst/>
            <a:gdLst/>
            <a:ahLst/>
            <a:cxnLst/>
            <a:rect l="l" t="t" r="r" b="b"/>
            <a:pathLst>
              <a:path w="9940817" h="19760635">
                <a:moveTo>
                  <a:pt x="0" y="19760635"/>
                </a:moveTo>
                <a:lnTo>
                  <a:pt x="9940817" y="19760635"/>
                </a:lnTo>
                <a:lnTo>
                  <a:pt x="9940817" y="0"/>
                </a:lnTo>
                <a:lnTo>
                  <a:pt x="0" y="0"/>
                </a:lnTo>
                <a:lnTo>
                  <a:pt x="0" y="19760635"/>
                </a:lnTo>
                <a:close/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Deko-Banner_150x300_PDF-Vorlage.indd</dc:title>
  <cp:lastModifiedBy>Evelin Szabo</cp:lastModifiedBy>
  <cp:revision>2</cp:revision>
  <dcterms:created xsi:type="dcterms:W3CDTF">2015-08-25T09:34:23Z</dcterms:created>
  <dcterms:modified xsi:type="dcterms:W3CDTF">2015-08-25T07:35:17Z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