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944688" cy="788511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4818" y="-84"/>
      </p:cViewPr>
      <p:guideLst>
        <p:guide orient="horz" pos="2484"/>
        <p:guide pos="61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45852" y="2449496"/>
            <a:ext cx="1652985" cy="1690189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91703" y="4468231"/>
            <a:ext cx="1361282" cy="2015084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3311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80231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00144" y="363227"/>
            <a:ext cx="92845" cy="7735442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0595" y="363227"/>
            <a:ext cx="247137" cy="7735442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503505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767833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3617" y="5066916"/>
            <a:ext cx="1652985" cy="1566071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53617" y="3342048"/>
            <a:ext cx="1652985" cy="172486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733135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0595" y="2115475"/>
            <a:ext cx="169822" cy="598319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22829" y="2115475"/>
            <a:ext cx="170160" cy="598319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169110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7235" y="315770"/>
            <a:ext cx="1750219" cy="1314186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97234" y="1765025"/>
            <a:ext cx="859242" cy="73557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97234" y="2500603"/>
            <a:ext cx="859242" cy="454306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987875" y="1765025"/>
            <a:ext cx="859579" cy="73557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987875" y="2500603"/>
            <a:ext cx="859579" cy="454306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745792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265680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75377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7234" y="313944"/>
            <a:ext cx="639789" cy="133608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60319" y="313945"/>
            <a:ext cx="1087135" cy="67297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97234" y="1650033"/>
            <a:ext cx="639789" cy="53936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4881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81172" y="5519579"/>
            <a:ext cx="1166813" cy="65161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81172" y="704549"/>
            <a:ext cx="1166813" cy="473106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81172" y="6171197"/>
            <a:ext cx="1166813" cy="92540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22436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97235" y="315770"/>
            <a:ext cx="1750219" cy="131418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97235" y="1839860"/>
            <a:ext cx="1750219" cy="520381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97234" y="7308332"/>
            <a:ext cx="453761" cy="419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B17A77-9A44-488C-BD58-B9C5FC8ACE1A}" type="datetimeFigureOut">
              <a:rPr lang="de-DE" smtClean="0"/>
              <a:t>20.11.2014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664435" y="7308332"/>
            <a:ext cx="615818" cy="419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393693" y="7308332"/>
            <a:ext cx="453761" cy="419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1BB3AC-A5AF-4AE5-ACBA-F3892A4E2FB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22403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78339550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setup</cp:lastModifiedBy>
  <cp:revision>1</cp:revision>
  <dcterms:created xsi:type="dcterms:W3CDTF">2014-11-20T12:56:38Z</dcterms:created>
  <dcterms:modified xsi:type="dcterms:W3CDTF">2014-11-20T12:58:00Z</dcterms:modified>
</cp:coreProperties>
</file>

<file path=docProps/thumbnail.jpeg>
</file>