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124075" cy="6372225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35" d="100"/>
          <a:sy n="135" d="100"/>
        </p:scale>
        <p:origin x="-4434" y="-78"/>
      </p:cViewPr>
      <p:guideLst>
        <p:guide orient="horz" pos="2007"/>
        <p:guide pos="67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9307" y="1979520"/>
            <a:ext cx="1805464" cy="1365899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318611" y="3610928"/>
            <a:ext cx="1486853" cy="162845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83311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80231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27831" y="293536"/>
            <a:ext cx="101409" cy="6251271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2495" y="293536"/>
            <a:ext cx="269934" cy="6251271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503505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767833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7788" y="4094745"/>
            <a:ext cx="1805464" cy="126559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7788" y="2700821"/>
            <a:ext cx="1805464" cy="1393924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733135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2495" y="1709587"/>
            <a:ext cx="185487" cy="483522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43384" y="1709587"/>
            <a:ext cx="185856" cy="483522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169110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6205" y="255184"/>
            <a:ext cx="1911667" cy="1062038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6204" y="1426376"/>
            <a:ext cx="938502" cy="59444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6204" y="2020822"/>
            <a:ext cx="938502" cy="367140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079001" y="1426376"/>
            <a:ext cx="938871" cy="59444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079001" y="2020822"/>
            <a:ext cx="938871" cy="367140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745792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265680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753770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6204" y="253709"/>
            <a:ext cx="698806" cy="1079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830455" y="253710"/>
            <a:ext cx="1187417" cy="543851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6204" y="1333448"/>
            <a:ext cx="698806" cy="435877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4881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16334" y="4460558"/>
            <a:ext cx="1274445" cy="52659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416334" y="569370"/>
            <a:ext cx="1274445" cy="382333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16334" y="4987152"/>
            <a:ext cx="1274445" cy="7478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22436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06205" y="255184"/>
            <a:ext cx="1911667" cy="106203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6205" y="1486853"/>
            <a:ext cx="1911667" cy="420537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06204" y="5906109"/>
            <a:ext cx="495618" cy="3392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B17A77-9A44-488C-BD58-B9C5FC8ACE1A}" type="datetimeFigureOut">
              <a:rPr lang="de-DE" smtClean="0"/>
              <a:t>27.04.2016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725726" y="5906109"/>
            <a:ext cx="672624" cy="3392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522254" y="5906109"/>
            <a:ext cx="495618" cy="3392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22403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78339550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Katrin Stockinger</cp:lastModifiedBy>
  <cp:revision>2</cp:revision>
  <dcterms:created xsi:type="dcterms:W3CDTF">2014-11-20T12:56:38Z</dcterms:created>
  <dcterms:modified xsi:type="dcterms:W3CDTF">2016-04-27T12:08:23Z</dcterms:modified>
</cp:coreProperties>
</file>

<file path=docProps/thumbnail.jpeg>
</file>