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3627100" cy="20104100"/>
  <p:notesSz cx="136271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22508" y="6232271"/>
            <a:ext cx="11588433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045017" y="11258296"/>
            <a:ext cx="954341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681672" y="4623943"/>
            <a:ext cx="5930551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021226" y="4623943"/>
            <a:ext cx="5930551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81672" y="804164"/>
            <a:ext cx="1227010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81672" y="4623943"/>
            <a:ext cx="1227010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635373" y="18696814"/>
            <a:ext cx="4362704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681672" y="18696814"/>
            <a:ext cx="3135693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9816084" y="18696814"/>
            <a:ext cx="3135693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09951" y="320927"/>
            <a:ext cx="2516505" cy="551815"/>
          </a:xfrm>
          <a:prstGeom prst="rect">
            <a:avLst/>
          </a:prstGeom>
        </p:spPr>
        <p:txBody>
          <a:bodyPr wrap="square" lIns="0" tIns="9525" rIns="0" bIns="0" rtlCol="0" vert="horz">
            <a:spAutoFit/>
          </a:bodyPr>
          <a:lstStyle/>
          <a:p>
            <a:pPr marL="12700" marR="5080">
              <a:lnSpc>
                <a:spcPct val="102000"/>
              </a:lnSpc>
              <a:spcBef>
                <a:spcPts val="75"/>
              </a:spcBef>
            </a:pPr>
            <a:r>
              <a:rPr dirty="0" sz="1700" spc="-15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700" spc="-20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700" spc="-25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700" spc="-15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700" spc="-2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700" spc="-20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700" spc="-5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700" spc="-40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700" spc="-2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700">
              <a:latin typeface="Source Sans Pro"/>
              <a:cs typeface="Source Sans Pro"/>
            </a:endParaRPr>
          </a:p>
        </p:txBody>
      </p:sp>
      <p:grpSp>
        <p:nvGrpSpPr>
          <p:cNvPr id="3" name="object 3"/>
          <p:cNvGrpSpPr/>
          <p:nvPr/>
        </p:nvGrpSpPr>
        <p:grpSpPr>
          <a:xfrm>
            <a:off x="22922" y="22931"/>
            <a:ext cx="13582650" cy="20058380"/>
            <a:chOff x="22922" y="22931"/>
            <a:chExt cx="13582650" cy="20058380"/>
          </a:xfrm>
        </p:grpSpPr>
        <p:sp>
          <p:nvSpPr>
            <p:cNvPr id="4" name="object 4"/>
            <p:cNvSpPr/>
            <p:nvPr/>
          </p:nvSpPr>
          <p:spPr>
            <a:xfrm>
              <a:off x="24944" y="24952"/>
              <a:ext cx="13578840" cy="20054570"/>
            </a:xfrm>
            <a:custGeom>
              <a:avLst/>
              <a:gdLst/>
              <a:ahLst/>
              <a:cxnLst/>
              <a:rect l="l" t="t" r="r" b="b"/>
              <a:pathLst>
                <a:path w="13578840" h="20054570">
                  <a:moveTo>
                    <a:pt x="0" y="20054202"/>
                  </a:moveTo>
                  <a:lnTo>
                    <a:pt x="13578253" y="20054202"/>
                  </a:lnTo>
                  <a:lnTo>
                    <a:pt x="13578253" y="0"/>
                  </a:lnTo>
                  <a:lnTo>
                    <a:pt x="0" y="0"/>
                  </a:lnTo>
                  <a:lnTo>
                    <a:pt x="0" y="20054202"/>
                  </a:lnTo>
                  <a:close/>
                </a:path>
              </a:pathLst>
            </a:custGeom>
            <a:ln w="404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/>
            <p:cNvSpPr/>
            <p:nvPr/>
          </p:nvSpPr>
          <p:spPr>
            <a:xfrm>
              <a:off x="47869" y="120722"/>
              <a:ext cx="0" cy="19887565"/>
            </a:xfrm>
            <a:custGeom>
              <a:avLst/>
              <a:gdLst/>
              <a:ahLst/>
              <a:cxnLst/>
              <a:rect l="l" t="t" r="r" b="b"/>
              <a:pathLst>
                <a:path w="0" h="19887565">
                  <a:moveTo>
                    <a:pt x="0" y="0"/>
                  </a:moveTo>
                  <a:lnTo>
                    <a:pt x="0" y="19886943"/>
                  </a:lnTo>
                </a:path>
              </a:pathLst>
            </a:custGeom>
            <a:ln w="4043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6" name="object 6"/>
            <p:cNvSpPr/>
            <p:nvPr/>
          </p:nvSpPr>
          <p:spPr>
            <a:xfrm>
              <a:off x="120886" y="20056230"/>
              <a:ext cx="13411200" cy="0"/>
            </a:xfrm>
            <a:custGeom>
              <a:avLst/>
              <a:gdLst/>
              <a:ahLst/>
              <a:cxnLst/>
              <a:rect l="l" t="t" r="r" b="b"/>
              <a:pathLst>
                <a:path w="13411200" h="0">
                  <a:moveTo>
                    <a:pt x="0" y="0"/>
                  </a:moveTo>
                  <a:lnTo>
                    <a:pt x="13410712" y="0"/>
                  </a:lnTo>
                </a:path>
              </a:pathLst>
            </a:custGeom>
            <a:ln w="4043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/>
            <p:cNvSpPr/>
            <p:nvPr/>
          </p:nvSpPr>
          <p:spPr>
            <a:xfrm>
              <a:off x="13580276" y="96436"/>
              <a:ext cx="0" cy="19887565"/>
            </a:xfrm>
            <a:custGeom>
              <a:avLst/>
              <a:gdLst/>
              <a:ahLst/>
              <a:cxnLst/>
              <a:rect l="l" t="t" r="r" b="b"/>
              <a:pathLst>
                <a:path w="0" h="19887565">
                  <a:moveTo>
                    <a:pt x="0" y="19886947"/>
                  </a:moveTo>
                  <a:lnTo>
                    <a:pt x="0" y="0"/>
                  </a:lnTo>
                </a:path>
              </a:pathLst>
            </a:custGeom>
            <a:ln w="4043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/>
            <p:cNvSpPr/>
            <p:nvPr/>
          </p:nvSpPr>
          <p:spPr>
            <a:xfrm>
              <a:off x="96547" y="47876"/>
              <a:ext cx="13411200" cy="0"/>
            </a:xfrm>
            <a:custGeom>
              <a:avLst/>
              <a:gdLst/>
              <a:ahLst/>
              <a:cxnLst/>
              <a:rect l="l" t="t" r="r" b="b"/>
              <a:pathLst>
                <a:path w="13411200" h="0">
                  <a:moveTo>
                    <a:pt x="13410712" y="0"/>
                  </a:moveTo>
                  <a:lnTo>
                    <a:pt x="0" y="0"/>
                  </a:lnTo>
                </a:path>
              </a:pathLst>
            </a:custGeom>
            <a:ln w="4043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9" name="object 9"/>
            <p:cNvSpPr/>
            <p:nvPr/>
          </p:nvSpPr>
          <p:spPr>
            <a:xfrm>
              <a:off x="47869" y="47875"/>
              <a:ext cx="13532485" cy="20008850"/>
            </a:xfrm>
            <a:custGeom>
              <a:avLst/>
              <a:gdLst/>
              <a:ahLst/>
              <a:cxnLst/>
              <a:rect l="l" t="t" r="r" b="b"/>
              <a:pathLst>
                <a:path w="13532485" h="20008850">
                  <a:moveTo>
                    <a:pt x="0" y="19984072"/>
                  </a:moveTo>
                  <a:lnTo>
                    <a:pt x="0" y="20008353"/>
                  </a:lnTo>
                  <a:lnTo>
                    <a:pt x="24337" y="20008353"/>
                  </a:lnTo>
                </a:path>
                <a:path w="13532485" h="20008850">
                  <a:moveTo>
                    <a:pt x="13508067" y="20008353"/>
                  </a:moveTo>
                  <a:lnTo>
                    <a:pt x="13532408" y="20008353"/>
                  </a:lnTo>
                  <a:lnTo>
                    <a:pt x="13532408" y="19984072"/>
                  </a:lnTo>
                </a:path>
                <a:path w="13532485" h="20008850">
                  <a:moveTo>
                    <a:pt x="13532408" y="24281"/>
                  </a:moveTo>
                  <a:lnTo>
                    <a:pt x="13532408" y="0"/>
                  </a:lnTo>
                  <a:lnTo>
                    <a:pt x="13508067" y="0"/>
                  </a:lnTo>
                </a:path>
                <a:path w="13532485" h="20008850">
                  <a:moveTo>
                    <a:pt x="24337" y="0"/>
                  </a:moveTo>
                  <a:lnTo>
                    <a:pt x="0" y="0"/>
                  </a:lnTo>
                  <a:lnTo>
                    <a:pt x="0" y="24281"/>
                  </a:lnTo>
                </a:path>
              </a:pathLst>
            </a:custGeom>
            <a:ln w="404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Plakat_1185x1750_PDF_Vorlage.indd</dc:title>
  <dcterms:created xsi:type="dcterms:W3CDTF">2020-10-20T08:43:24Z</dcterms:created>
  <dcterms:modified xsi:type="dcterms:W3CDTF">2020-10-20T08:43:24Z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2020-10-20T00:00:00Z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2020-10-20T00:00:00Z</vt:filetime>
  </property>
</Properties>
</file>