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" cy="914400"/>
  <p:notesSz cx="914400" cy="9144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6336" y="-23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" y="283464"/>
            <a:ext cx="777240" cy="1920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" y="512064"/>
            <a:ext cx="640080" cy="228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" y="210312"/>
            <a:ext cx="397764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" y="210312"/>
            <a:ext cx="397764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" y="36576"/>
            <a:ext cx="822960" cy="1463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" y="210312"/>
            <a:ext cx="822960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" y="850392"/>
            <a:ext cx="292608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" y="850392"/>
            <a:ext cx="210312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" y="850392"/>
            <a:ext cx="210312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873070"/>
              </p:ext>
            </p:extLst>
          </p:nvPr>
        </p:nvGraphicFramePr>
        <p:xfrm>
          <a:off x="0" y="0"/>
          <a:ext cx="914399" cy="1026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1198"/>
                <a:gridCol w="432003"/>
                <a:gridCol w="241198"/>
              </a:tblGrid>
              <a:tr h="241300">
                <a:tc grid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3180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</a:pPr>
                      <a:r>
                        <a:rPr sz="6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GEPRÜFT</a:t>
                      </a:r>
                      <a:endParaRPr sz="600" dirty="0">
                        <a:latin typeface="Arial"/>
                        <a:cs typeface="Arial"/>
                      </a:endParaRPr>
                    </a:p>
                    <a:p>
                      <a:pPr marL="15875">
                        <a:lnSpc>
                          <a:spcPts val="2200"/>
                        </a:lnSpc>
                      </a:pPr>
                      <a:r>
                        <a:rPr sz="2100" b="1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OK</a:t>
                      </a:r>
                      <a:endParaRPr sz="21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2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</a:tr>
              <a:tr h="241300">
                <a:tc gridSpan="3">
                  <a:txBody>
                    <a:bodyPr/>
                    <a:lstStyle/>
                    <a:p>
                      <a:endParaRPr sz="2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4921_Printy_Vorlage_POWER.indd</dc:title>
  <dc:creator>setup</dc:creator>
  <cp:lastModifiedBy>Evelin Szabo</cp:lastModifiedBy>
  <cp:revision>2</cp:revision>
  <dcterms:created xsi:type="dcterms:W3CDTF">2014-09-24T14:25:58Z</dcterms:created>
  <dcterms:modified xsi:type="dcterms:W3CDTF">2015-07-07T08:22:33Z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2014-09-24T00:00:00Z</vt:filetime>
  </property>
  <property fmtid="{D5CDD505-2E9C-101B-9397-08002B2CF9AE}" pid="3" name="LastSaved">
    <vt:filetime>2014-09-24T00:00:00Z</vt:filetime>
  </property>
</Properties>
</file>