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" cy="914400"/>
  <p:notesSz cx="914400" cy="9144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6336" y="-23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" y="283464"/>
            <a:ext cx="777240" cy="1920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" y="512064"/>
            <a:ext cx="640080" cy="228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" y="210312"/>
            <a:ext cx="397764" cy="6035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" y="210312"/>
            <a:ext cx="397764" cy="6035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" y="36576"/>
            <a:ext cx="822960" cy="1463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" y="210312"/>
            <a:ext cx="822960" cy="6035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" y="850392"/>
            <a:ext cx="292608" cy="457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" y="850392"/>
            <a:ext cx="210312" cy="457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" y="850392"/>
            <a:ext cx="210312" cy="457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3896" y="116367"/>
            <a:ext cx="647065" cy="4997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ctr">
              <a:lnSpc>
                <a:spcPct val="100000"/>
              </a:lnSpc>
            </a:pPr>
            <a:r>
              <a:rPr sz="800" dirty="0" smtClean="0">
                <a:solidFill>
                  <a:srgbClr val="231F20"/>
                </a:solidFill>
                <a:latin typeface="Arial"/>
                <a:cs typeface="Arial"/>
              </a:rPr>
              <a:t>Geprüft durch Mustermann GmbH </a:t>
            </a:r>
            <a:r>
              <a:rPr sz="800" b="1" dirty="0" smtClean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800" b="1" spc="-60" dirty="0" smtClean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800" b="1" spc="0" dirty="0" smtClean="0">
                <a:solidFill>
                  <a:srgbClr val="231F20"/>
                </a:solidFill>
                <a:latin typeface="Arial"/>
                <a:cs typeface="Arial"/>
              </a:rPr>
              <a:t>TUM:</a:t>
            </a:r>
            <a:endParaRPr sz="8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816610"/>
            <a:ext cx="914400" cy="97790"/>
          </a:xfrm>
          <a:custGeom>
            <a:avLst/>
            <a:gdLst/>
            <a:ahLst/>
            <a:cxnLst/>
            <a:rect l="l" t="t" r="r" b="b"/>
            <a:pathLst>
              <a:path w="914400" h="97790">
                <a:moveTo>
                  <a:pt x="0" y="97790"/>
                </a:moveTo>
                <a:lnTo>
                  <a:pt x="914400" y="97790"/>
                </a:lnTo>
                <a:lnTo>
                  <a:pt x="914400" y="0"/>
                </a:lnTo>
                <a:lnTo>
                  <a:pt x="0" y="0"/>
                </a:lnTo>
                <a:lnTo>
                  <a:pt x="0" y="9779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97205" cy="914399"/>
          </a:xfrm>
          <a:custGeom>
            <a:avLst/>
            <a:gdLst/>
            <a:ahLst/>
            <a:cxnLst/>
            <a:rect l="l" t="t" r="r" b="b"/>
            <a:pathLst>
              <a:path w="97205" h="718819">
                <a:moveTo>
                  <a:pt x="0" y="718819"/>
                </a:moveTo>
                <a:lnTo>
                  <a:pt x="97205" y="718819"/>
                </a:lnTo>
                <a:lnTo>
                  <a:pt x="97205" y="0"/>
                </a:lnTo>
                <a:lnTo>
                  <a:pt x="0" y="0"/>
                </a:lnTo>
                <a:lnTo>
                  <a:pt x="0" y="718819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914400" cy="97790"/>
          </a:xfrm>
          <a:custGeom>
            <a:avLst/>
            <a:gdLst/>
            <a:ahLst/>
            <a:cxnLst/>
            <a:rect l="l" t="t" r="r" b="b"/>
            <a:pathLst>
              <a:path w="914400" h="97790">
                <a:moveTo>
                  <a:pt x="0" y="97790"/>
                </a:moveTo>
                <a:lnTo>
                  <a:pt x="914400" y="97790"/>
                </a:lnTo>
                <a:lnTo>
                  <a:pt x="914400" y="0"/>
                </a:lnTo>
                <a:lnTo>
                  <a:pt x="0" y="0"/>
                </a:lnTo>
                <a:lnTo>
                  <a:pt x="0" y="9779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7206" y="0"/>
            <a:ext cx="97193" cy="914399"/>
          </a:xfrm>
          <a:custGeom>
            <a:avLst/>
            <a:gdLst/>
            <a:ahLst/>
            <a:cxnLst/>
            <a:rect l="l" t="t" r="r" b="b"/>
            <a:pathLst>
              <a:path w="97193" h="720001">
                <a:moveTo>
                  <a:pt x="97193" y="0"/>
                </a:moveTo>
                <a:lnTo>
                  <a:pt x="0" y="0"/>
                </a:lnTo>
                <a:lnTo>
                  <a:pt x="0" y="720001"/>
                </a:lnTo>
                <a:lnTo>
                  <a:pt x="97193" y="720001"/>
                </a:lnTo>
                <a:lnTo>
                  <a:pt x="97193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4922_Printy_Vorlage_POWER.indd</dc:title>
  <dc:creator>setup</dc:creator>
  <cp:lastModifiedBy>Evelin Szabo</cp:lastModifiedBy>
  <cp:revision>2</cp:revision>
  <dcterms:created xsi:type="dcterms:W3CDTF">2014-09-24T14:29:38Z</dcterms:created>
  <dcterms:modified xsi:type="dcterms:W3CDTF">2015-07-07T08:22:53Z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2014-09-24T00:00:00Z</vt:filetime>
  </property>
  <property fmtid="{D5CDD505-2E9C-101B-9397-08002B2CF9AE}" pid="3" name="LastSaved">
    <vt:filetime>2014-09-24T00:00:00Z</vt:filetime>
  </property>
</Properties>
</file>