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55800" cy="914400"/>
  <p:notesSz cx="1955800" cy="914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770" y="23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923" y="283464"/>
            <a:ext cx="1665128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3846" y="512064"/>
            <a:ext cx="1371282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948" y="210312"/>
            <a:ext cx="85215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8872" y="210312"/>
            <a:ext cx="85215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948" y="36576"/>
            <a:ext cx="1763077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948" y="210312"/>
            <a:ext cx="1763077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6051" y="850392"/>
            <a:ext cx="626872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948" y="850392"/>
            <a:ext cx="450564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4/13/2023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10462" y="850392"/>
            <a:ext cx="450564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ispieladresse.at/" TargetMode="External"/><Relationship Id="rId2" Type="http://schemas.openxmlformats.org/officeDocument/2006/relationships/hyperlink" Target="mailto:musterfirma@muster.at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555021"/>
              </p:ext>
            </p:extLst>
          </p:nvPr>
        </p:nvGraphicFramePr>
        <p:xfrm>
          <a:off x="0" y="0"/>
          <a:ext cx="1958402" cy="1055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335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ts val="1395"/>
                        </a:lnSpc>
                      </a:pPr>
                      <a:r>
                        <a:rPr sz="120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MUSTERFIRMA</a:t>
                      </a:r>
                      <a:r>
                        <a:rPr sz="1200" b="1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GMBH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ts val="765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Musterstraße 7, 2000 Musterhausen</a:t>
                      </a:r>
                      <a:endParaRPr sz="700" dirty="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spc="-9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el: 0123 / 456 789 10 Fax-D</a:t>
                      </a:r>
                      <a:r>
                        <a:rPr sz="700" spc="-1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: 07</a:t>
                      </a:r>
                      <a:endParaRPr sz="700" dirty="0">
                        <a:latin typeface="Arial"/>
                        <a:cs typeface="Arial"/>
                      </a:endParaRPr>
                    </a:p>
                    <a:p>
                      <a:pPr marL="144780" marR="144780" indent="0" algn="ctr">
                        <a:lnSpc>
                          <a:spcPct val="1000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E-Mail: musterfirma@muste</a:t>
                      </a:r>
                      <a:r>
                        <a:rPr sz="700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r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2"/>
                        </a:rPr>
                        <a:t>.at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3"/>
                        </a:rPr>
                        <a:t>ww</a:t>
                      </a:r>
                      <a:r>
                        <a:rPr sz="700" spc="-4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3"/>
                        </a:rPr>
                        <a:t>w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  <a:hlinkClick r:id="rId3"/>
                        </a:rPr>
                        <a:t>.beispieladresse.at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350">
                <a:tc gridSpan="3"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4912_Printy_Vorlage_POWER.indd</dc:title>
  <dc:creator>setup</dc:creator>
  <cp:lastModifiedBy>Andrea Fankl</cp:lastModifiedBy>
  <cp:revision>2</cp:revision>
  <dcterms:created xsi:type="dcterms:W3CDTF">2014-09-24T13:39:07Z</dcterms:created>
  <dcterms:modified xsi:type="dcterms:W3CDTF">2023-04-13T09:35:55Z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