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336800" cy="1092200"/>
  <p:notesSz cx="2336800" cy="10922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4248" y="208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75545" y="338582"/>
            <a:ext cx="1989518" cy="22936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51091" y="611632"/>
            <a:ext cx="1638427" cy="2730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17030" y="251206"/>
            <a:ext cx="1018165" cy="72085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205414" y="251206"/>
            <a:ext cx="1018165" cy="72085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030" y="43688"/>
            <a:ext cx="2106549" cy="17475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7030" y="251206"/>
            <a:ext cx="2106549" cy="72085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95807" y="1015746"/>
            <a:ext cx="748995" cy="546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17030" y="1015746"/>
            <a:ext cx="538340" cy="546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685239" y="1015746"/>
            <a:ext cx="538340" cy="546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2819397"/>
              </p:ext>
            </p:extLst>
          </p:nvPr>
        </p:nvGraphicFramePr>
        <p:xfrm>
          <a:off x="0" y="-54609"/>
          <a:ext cx="2339999" cy="12179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60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79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9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3510">
                <a:tc gridSpan="3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479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>
                        <a:lnSpc>
                          <a:spcPct val="100000"/>
                        </a:lnSpc>
                      </a:pPr>
                      <a:r>
                        <a:rPr sz="1200" b="1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MUSTERMANN &amp; BERGER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0" algn="ctr">
                        <a:lnSpc>
                          <a:spcPts val="1300"/>
                        </a:lnSpc>
                      </a:pPr>
                      <a:r>
                        <a:rPr sz="1200" b="1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GmbH &amp; Co. KG</a:t>
                      </a:r>
                      <a:endParaRPr lang="de-AT" sz="1200" b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algn="ctr">
                        <a:lnSpc>
                          <a:spcPts val="1300"/>
                        </a:lnSpc>
                      </a:pPr>
                      <a:r>
                        <a:rPr sz="800" dirty="0" err="1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Musterstraße</a:t>
                      </a:r>
                      <a:r>
                        <a:rPr sz="80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101,</a:t>
                      </a:r>
                      <a:r>
                        <a:rPr sz="800" spc="-45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spc="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A-1000 </a:t>
                      </a:r>
                      <a:r>
                        <a:rPr sz="800" spc="0" dirty="0" err="1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Musterhausen</a:t>
                      </a:r>
                      <a:r>
                        <a:rPr sz="800" spc="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endParaRPr lang="de-AT" sz="800" spc="0" smtClean="0">
                        <a:solidFill>
                          <a:srgbClr val="231F20"/>
                        </a:solidFill>
                        <a:latin typeface="Arial"/>
                        <a:cs typeface="Arial"/>
                      </a:endParaRPr>
                    </a:p>
                    <a:p>
                      <a:pPr marL="0" algn="ctr">
                        <a:lnSpc>
                          <a:spcPts val="1300"/>
                        </a:lnSpc>
                      </a:pPr>
                      <a:r>
                        <a:rPr sz="800" spc="-9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800" spc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el</a:t>
                      </a:r>
                      <a:r>
                        <a:rPr sz="800" spc="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: 0123 / 456 789, Fax: D</a:t>
                      </a:r>
                      <a:r>
                        <a:rPr sz="800" spc="-15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</a:t>
                      </a:r>
                      <a:r>
                        <a:rPr sz="800" spc="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-22</a:t>
                      </a:r>
                      <a:endParaRPr sz="800" dirty="0">
                        <a:latin typeface="Arial"/>
                        <a:cs typeface="Arial"/>
                      </a:endParaRPr>
                    </a:p>
                    <a:p>
                      <a:pPr marR="0" algn="ctr">
                        <a:lnSpc>
                          <a:spcPct val="100000"/>
                        </a:lnSpc>
                      </a:pPr>
                      <a:r>
                        <a:rPr sz="80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UID:</a:t>
                      </a:r>
                      <a:r>
                        <a:rPr sz="800" spc="-45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6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800" spc="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TU12345678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3510">
                <a:tc gridSpan="3"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</Words>
  <Application>Microsoft Office PowerPoint</Application>
  <PresentationFormat>Benutzerdefiniert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9413_Printy_Vorlage_POWER.indd</dc:title>
  <dc:creator>setup</dc:creator>
  <cp:lastModifiedBy>Andrea Fankl</cp:lastModifiedBy>
  <cp:revision>4</cp:revision>
  <dcterms:created xsi:type="dcterms:W3CDTF">2014-09-24T14:51:21Z</dcterms:created>
  <dcterms:modified xsi:type="dcterms:W3CDTF">2023-04-13T10:48:05Z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2014-09-24T00:00:00Z</vt:filetime>
  </property>
  <property fmtid="{D5CDD505-2E9C-101B-9397-08002B2CF9AE}" pid="3" name="LastSaved">
    <vt:filetime>2014-09-24T00:00:00Z</vt:filetime>
  </property>
</Properties>
</file>