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8900" cy="914400"/>
  <p:notesSz cx="1358900" cy="914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5742" y="-23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631" y="283464"/>
            <a:ext cx="1163161" cy="1920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263" y="512064"/>
            <a:ext cx="957897" cy="228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421" y="210312"/>
            <a:ext cx="595264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4738" y="210312"/>
            <a:ext cx="595264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421" y="36576"/>
            <a:ext cx="1231582" cy="1463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421" y="210312"/>
            <a:ext cx="1231582" cy="6035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5264" y="850392"/>
            <a:ext cx="437896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421" y="850392"/>
            <a:ext cx="314737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5266" y="850392"/>
            <a:ext cx="314737" cy="457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0" y="0"/>
          <a:ext cx="1368005" cy="914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001"/>
                <a:gridCol w="935990"/>
                <a:gridCol w="216014"/>
              </a:tblGrid>
              <a:tr h="294639">
                <a:tc grid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25120"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80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Geprüft durch:</a:t>
                      </a:r>
                      <a:endParaRPr sz="800" dirty="0">
                        <a:latin typeface="Arial"/>
                        <a:cs typeface="Arial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950" b="1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950" b="1" spc="-55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950" b="1" spc="0" dirty="0" smtClean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. Mustermann</a:t>
                      </a:r>
                      <a:endParaRPr sz="95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</a:tr>
              <a:tr h="294640">
                <a:tc gridSpan="3">
                  <a:txBody>
                    <a:bodyPr/>
                    <a:lstStyle/>
                    <a:p>
                      <a:endParaRPr sz="95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A5A4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4910_Printy_Vorlage_POWER.indd</dc:title>
  <dc:creator>setup</dc:creator>
  <cp:lastModifiedBy>Evelin Szabo</cp:lastModifiedBy>
  <cp:revision>2</cp:revision>
  <dcterms:created xsi:type="dcterms:W3CDTF">2014-09-24T13:33:12Z</dcterms:created>
  <dcterms:modified xsi:type="dcterms:W3CDTF">2015-07-07T08:18:55Z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2014-09-24T00:00:00Z</vt:filetime>
  </property>
  <property fmtid="{D5CDD505-2E9C-101B-9397-08002B2CF9AE}" pid="3" name="LastSaved">
    <vt:filetime>2014-09-24T00:00:00Z</vt:filetime>
  </property>
</Properties>
</file>