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51000" cy="1092200"/>
  <p:notesSz cx="1651000" cy="1092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5352" y="-21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4206" y="338582"/>
            <a:ext cx="1407668" cy="229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8412" y="611632"/>
            <a:ext cx="1159256" cy="273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804" y="251206"/>
            <a:ext cx="720394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52881" y="251206"/>
            <a:ext cx="720394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2804" y="43688"/>
            <a:ext cx="1490472" cy="1747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804" y="251206"/>
            <a:ext cx="1490472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63067" y="1015746"/>
            <a:ext cx="529945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804" y="1015746"/>
            <a:ext cx="380898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92377" y="1015746"/>
            <a:ext cx="380898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r.mustermann@muster.at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393647"/>
              </p:ext>
            </p:extLst>
          </p:nvPr>
        </p:nvGraphicFramePr>
        <p:xfrm>
          <a:off x="0" y="-90170"/>
          <a:ext cx="1656002" cy="1245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004"/>
                <a:gridCol w="1476006"/>
                <a:gridCol w="89992"/>
              </a:tblGrid>
              <a:tr h="10795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6360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95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DR. MAX MUSTERMANN</a:t>
                      </a:r>
                      <a:endParaRPr sz="950"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ts val="930"/>
                        </a:lnSpc>
                      </a:pPr>
                      <a:r>
                        <a:rPr sz="8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Arzt für</a:t>
                      </a:r>
                      <a:r>
                        <a:rPr sz="800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Allgemeinmedizin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ts val="819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Musterstraße 10,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2000 Musterhausen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spc="-8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el: 0123 / 456 789 10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Fax: 0123 / 456 789 07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E-Mail: d</a:t>
                      </a:r>
                      <a:r>
                        <a:rPr sz="700" spc="-4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r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.mustermann@muste</a:t>
                      </a:r>
                      <a:r>
                        <a:rPr sz="700" spc="-4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r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.at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</a:tr>
              <a:tr h="107950">
                <a:tc gridSpan="3">
                  <a:txBody>
                    <a:bodyPr/>
                    <a:lstStyle/>
                    <a:p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4941_Printy_Vorlage_POWER.indd</dc:title>
  <dc:creator>setup</dc:creator>
  <cp:lastModifiedBy>Evelin Szabo</cp:lastModifiedBy>
  <cp:revision>2</cp:revision>
  <dcterms:created xsi:type="dcterms:W3CDTF">2014-09-24T14:45:15Z</dcterms:created>
  <dcterms:modified xsi:type="dcterms:W3CDTF">2015-07-07T08:29:04Z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