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016125" cy="936625"/>
  <p:notesSz cx="2006600" cy="9398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70" userDrawn="1">
          <p15:clr>
            <a:srgbClr val="A4A3A4"/>
          </p15:clr>
        </p15:guide>
        <p15:guide id="2" pos="217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4686" y="2286"/>
      </p:cViewPr>
      <p:guideLst>
        <p:guide orient="horz" pos="2870"/>
        <p:guide pos="217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1927" y="290354"/>
            <a:ext cx="1721841" cy="19669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3854" y="524510"/>
            <a:ext cx="1417986" cy="23415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1285" y="215424"/>
            <a:ext cx="881177" cy="6181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43233" y="215424"/>
            <a:ext cx="881177" cy="6181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0874" y="20483"/>
            <a:ext cx="1983947" cy="36295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1397" y="405259"/>
            <a:ext cx="1882900" cy="48498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88736" y="871061"/>
            <a:ext cx="648222" cy="4683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1285" y="871061"/>
            <a:ext cx="465909" cy="4683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458501" y="871061"/>
            <a:ext cx="465909" cy="4683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algn="ctr">
              <a:lnSpc>
                <a:spcPct val="100000"/>
              </a:lnSpc>
            </a:pPr>
            <a:r>
              <a:rPr sz="1196" b="1" dirty="0">
                <a:solidFill>
                  <a:srgbClr val="231F20"/>
                </a:solidFill>
                <a:latin typeface="Arial"/>
                <a:cs typeface="Arial"/>
              </a:rPr>
              <a:t>MUSTERMANN &amp; BERGER</a:t>
            </a:r>
            <a:endParaRPr sz="1196">
              <a:latin typeface="Arial"/>
              <a:cs typeface="Arial"/>
            </a:endParaRPr>
          </a:p>
          <a:p>
            <a:pPr algn="ctr">
              <a:lnSpc>
                <a:spcPts val="1425"/>
              </a:lnSpc>
            </a:pPr>
            <a:r>
              <a:rPr sz="1196" b="1" dirty="0">
                <a:solidFill>
                  <a:srgbClr val="231F20"/>
                </a:solidFill>
                <a:latin typeface="Arial"/>
                <a:cs typeface="Arial"/>
              </a:rPr>
              <a:t>GmbH &amp; Co. KG</a:t>
            </a:r>
            <a:endParaRPr sz="1196">
              <a:latin typeface="Arial"/>
              <a:cs typeface="Arial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57" marR="12657" algn="ctr"/>
            <a:r>
              <a:rPr sz="797" dirty="0">
                <a:solidFill>
                  <a:srgbClr val="231F20"/>
                </a:solidFill>
                <a:latin typeface="Arial"/>
                <a:cs typeface="Arial"/>
              </a:rPr>
              <a:t>Musterstraße 101,</a:t>
            </a:r>
            <a:r>
              <a:rPr sz="797" spc="-45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797" dirty="0">
                <a:solidFill>
                  <a:srgbClr val="231F20"/>
                </a:solidFill>
                <a:latin typeface="Arial"/>
                <a:cs typeface="Arial"/>
              </a:rPr>
              <a:t>A-1000 Musterhausen </a:t>
            </a:r>
            <a:r>
              <a:rPr sz="797" spc="-90" dirty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sz="797" dirty="0">
                <a:solidFill>
                  <a:srgbClr val="231F20"/>
                </a:solidFill>
                <a:latin typeface="Arial"/>
                <a:cs typeface="Arial"/>
              </a:rPr>
              <a:t>el: 0123 / 456 789, Fax: D</a:t>
            </a:r>
            <a:r>
              <a:rPr sz="797" spc="-15" dirty="0">
                <a:solidFill>
                  <a:srgbClr val="231F20"/>
                </a:solidFill>
                <a:latin typeface="Arial"/>
                <a:cs typeface="Arial"/>
              </a:rPr>
              <a:t>W</a:t>
            </a:r>
            <a:r>
              <a:rPr sz="797" dirty="0">
                <a:solidFill>
                  <a:srgbClr val="231F20"/>
                </a:solidFill>
                <a:latin typeface="Arial"/>
                <a:cs typeface="Arial"/>
              </a:rPr>
              <a:t>-22</a:t>
            </a:r>
            <a:endParaRPr sz="797" dirty="0">
              <a:latin typeface="Arial"/>
              <a:cs typeface="Arial"/>
            </a:endParaRPr>
          </a:p>
          <a:p>
            <a:pPr algn="ctr"/>
            <a:r>
              <a:rPr sz="797" dirty="0">
                <a:solidFill>
                  <a:srgbClr val="231F20"/>
                </a:solidFill>
                <a:latin typeface="Arial"/>
                <a:cs typeface="Arial"/>
              </a:rPr>
              <a:t>UID:</a:t>
            </a:r>
            <a:r>
              <a:rPr sz="797" spc="-45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797" spc="-60" dirty="0">
                <a:solidFill>
                  <a:srgbClr val="231F20"/>
                </a:solidFill>
                <a:latin typeface="Arial"/>
                <a:cs typeface="Arial"/>
              </a:rPr>
              <a:t>A</a:t>
            </a:r>
            <a:r>
              <a:rPr sz="797" dirty="0">
                <a:solidFill>
                  <a:srgbClr val="231F20"/>
                </a:solidFill>
                <a:latin typeface="Arial"/>
                <a:cs typeface="Arial"/>
              </a:rPr>
              <a:t>TU12345678</a:t>
            </a:r>
            <a:endParaRPr lang="de-AT" sz="797" dirty="0">
              <a:solidFill>
                <a:srgbClr val="231F20"/>
              </a:solidFill>
              <a:latin typeface="Arial"/>
              <a:cs typeface="Arial"/>
            </a:endParaRPr>
          </a:p>
          <a:p>
            <a:pPr algn="ctr"/>
            <a:r>
              <a:rPr lang="de-AT" sz="797" dirty="0">
                <a:solidFill>
                  <a:srgbClr val="231F20"/>
                </a:solidFill>
                <a:latin typeface="Arial"/>
                <a:cs typeface="Arial"/>
              </a:rPr>
              <a:t>www.musterfirma.at</a:t>
            </a:r>
            <a:endParaRPr sz="797" dirty="0">
              <a:solidFill>
                <a:srgbClr val="231F20"/>
              </a:solidFill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27</Words>
  <Application>Microsoft Office PowerPoint</Application>
  <PresentationFormat>Benutzerdefiniert</PresentationFormat>
  <Paragraphs>5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MUSTERMANN &amp; BERGER GmbH &amp; Co. KG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5204_Professional_Vorlage.indd</dc:title>
  <dc:creator>setup</dc:creator>
  <cp:lastModifiedBy>Andrea Fankl</cp:lastModifiedBy>
  <cp:revision>4</cp:revision>
  <dcterms:created xsi:type="dcterms:W3CDTF">2014-09-29T16:53:22Z</dcterms:created>
  <dcterms:modified xsi:type="dcterms:W3CDTF">2023-04-12T11:05:09Z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2014-09-29T00:00:00Z</vt:filetime>
  </property>
  <property fmtid="{D5CDD505-2E9C-101B-9397-08002B2CF9AE}" pid="3" name="LastSaved">
    <vt:filetime>2014-09-29T00:00:00Z</vt:filetime>
  </property>
</Properties>
</file>