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763713" cy="1008063"/>
  <p:notesSz cx="1752600" cy="1016000"/>
  <p:defaultTextStyle>
    <a:defPPr>
      <a:defRPr lang="de-DE"/>
    </a:defPPr>
    <a:lvl1pPr marL="0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6861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3721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0582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7442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4303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1163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8024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4884" algn="l" defTabSz="45686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8" userDrawn="1">
          <p15:clr>
            <a:srgbClr val="A4A3A4"/>
          </p15:clr>
        </p15:guide>
        <p15:guide id="2" pos="21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5034" y="2196"/>
      </p:cViewPr>
      <p:guideLst>
        <p:guide orient="horz" pos="2858"/>
        <p:guide pos="21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3142" y="312500"/>
            <a:ext cx="1508933" cy="21169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6283" y="564515"/>
            <a:ext cx="1242651" cy="25201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8762" y="231854"/>
            <a:ext cx="772219" cy="66532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14237" y="231854"/>
            <a:ext cx="772219" cy="66532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522" y="25872"/>
            <a:ext cx="1664170" cy="33348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769" y="348449"/>
            <a:ext cx="1673679" cy="6037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03575" y="937499"/>
            <a:ext cx="568068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8760" y="937499"/>
            <a:ext cx="408299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4/12/2023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78154" y="937499"/>
            <a:ext cx="408299" cy="504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601">
              <a:lnSpc>
                <a:spcPts val="1260"/>
              </a:lnSpc>
            </a:pPr>
            <a:r>
              <a:rPr sz="1191" b="1" dirty="0">
                <a:solidFill>
                  <a:srgbClr val="231F20"/>
                </a:solidFill>
                <a:latin typeface="Arial"/>
                <a:cs typeface="Arial"/>
              </a:rPr>
              <a:t>MUSTERFIRMA</a:t>
            </a:r>
            <a:r>
              <a:rPr sz="1191" b="1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91" b="1" dirty="0">
                <a:solidFill>
                  <a:srgbClr val="231F20"/>
                </a:solidFill>
                <a:latin typeface="Arial"/>
                <a:cs typeface="Arial"/>
              </a:rPr>
              <a:t>GMBH</a:t>
            </a:r>
            <a:endParaRPr sz="1191">
              <a:latin typeface="Arial"/>
              <a:cs typeface="Arial"/>
            </a:endParaRPr>
          </a:p>
          <a:p>
            <a:pPr marL="12601">
              <a:lnSpc>
                <a:spcPts val="1364"/>
              </a:lnSpc>
            </a:pPr>
            <a:r>
              <a:rPr sz="1290" spc="-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290" dirty="0">
                <a:solidFill>
                  <a:srgbClr val="231F20"/>
                </a:solidFill>
                <a:latin typeface="Arial"/>
                <a:cs typeface="Arial"/>
              </a:rPr>
              <a:t>ransport und Logistik</a:t>
            </a:r>
            <a:endParaRPr sz="129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Musterstraße 7, 2000 Musterhausen</a:t>
            </a:r>
            <a:endParaRPr sz="794" dirty="0">
              <a:latin typeface="Arial"/>
              <a:cs typeface="Arial"/>
            </a:endParaRPr>
          </a:p>
          <a:p>
            <a:pPr algn="ctr"/>
            <a:r>
              <a:rPr sz="794" spc="-89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el: 0123 / 456 789 10 Fax-D</a:t>
            </a:r>
            <a:r>
              <a:rPr sz="794" spc="-1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: 07</a:t>
            </a:r>
            <a:endParaRPr lang="de-AT" sz="794" dirty="0">
              <a:solidFill>
                <a:srgbClr val="231F20"/>
              </a:solidFill>
              <a:latin typeface="Arial"/>
              <a:cs typeface="Arial"/>
            </a:endParaRPr>
          </a:p>
          <a:p>
            <a:pPr algn="ctr"/>
            <a:r>
              <a:rPr lang="de-AT" sz="794" dirty="0">
                <a:solidFill>
                  <a:srgbClr val="231F20"/>
                </a:solidFill>
                <a:latin typeface="Arial"/>
                <a:cs typeface="Arial"/>
              </a:rPr>
              <a:t>E-Mail: musterfirma@muster.at</a:t>
            </a:r>
            <a:endParaRPr sz="794" dirty="0">
              <a:latin typeface="Arial"/>
              <a:cs typeface="Arial"/>
            </a:endParaRPr>
          </a:p>
          <a:p>
            <a:pPr marL="129160" marR="129160" algn="ctr"/>
            <a:r>
              <a:rPr sz="794" spc="-1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eb:</a:t>
            </a:r>
            <a:r>
              <a:rPr lang="de-AT" sz="794" dirty="0">
                <a:solidFill>
                  <a:srgbClr val="231F20"/>
                </a:solidFill>
                <a:latin typeface="Arial"/>
                <a:cs typeface="Arial"/>
              </a:rPr>
              <a:t> www.beispiel.at</a:t>
            </a: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endParaRPr lang="de-AT" sz="794" dirty="0">
              <a:solidFill>
                <a:srgbClr val="231F20"/>
              </a:solidFill>
              <a:latin typeface="Arial"/>
              <a:cs typeface="Arial"/>
            </a:endParaRPr>
          </a:p>
          <a:p>
            <a:pPr marL="129160" marR="129160" algn="ctr"/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UID:</a:t>
            </a:r>
            <a:r>
              <a:rPr sz="794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4" spc="-6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94" dirty="0">
                <a:solidFill>
                  <a:srgbClr val="231F20"/>
                </a:solidFill>
                <a:latin typeface="Arial"/>
                <a:cs typeface="Arial"/>
              </a:rPr>
              <a:t>TU12345678</a:t>
            </a:r>
            <a:endParaRPr sz="794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MUSTERFIRMA GMBH Transport und Logistik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5203_Professional_Vorlage.indd</dc:title>
  <dc:creator>setup</dc:creator>
  <cp:lastModifiedBy>Andrea Fankl</cp:lastModifiedBy>
  <cp:revision>4</cp:revision>
  <dcterms:created xsi:type="dcterms:W3CDTF">2014-09-29T16:52:07Z</dcterms:created>
  <dcterms:modified xsi:type="dcterms:W3CDTF">2023-04-12T10:58:57Z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