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2160588" cy="1439863"/>
  <p:notesSz cx="2171700" cy="1447800"/>
  <p:defaultTextStyle>
    <a:defPPr>
      <a:defRPr lang="de-DE"/>
    </a:defPPr>
    <a:lvl1pPr marL="0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1pPr>
    <a:lvl2pPr marL="454777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2pPr>
    <a:lvl3pPr marL="909554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3pPr>
    <a:lvl4pPr marL="1364331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4pPr>
    <a:lvl5pPr marL="1819107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5pPr>
    <a:lvl6pPr marL="2273884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6pPr>
    <a:lvl7pPr marL="2728661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7pPr>
    <a:lvl8pPr marL="3183438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8pPr>
    <a:lvl9pPr marL="3638215" algn="l" defTabSz="909554" rtl="0" eaLnBrk="1" latinLnBrk="0" hangingPunct="1">
      <a:defRPr sz="179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4" userDrawn="1">
          <p15:clr>
            <a:srgbClr val="A4A3A4"/>
          </p15:clr>
        </p15:guide>
        <p15:guide id="2" pos="214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247" autoAdjust="0"/>
    <p:restoredTop sz="94660"/>
  </p:normalViewPr>
  <p:slideViewPr>
    <p:cSldViewPr>
      <p:cViewPr varScale="1">
        <p:scale>
          <a:sx n="400" d="100"/>
          <a:sy n="400" d="100"/>
        </p:scale>
        <p:origin x="4488" y="1650"/>
      </p:cViewPr>
      <p:guideLst>
        <p:guide orient="horz" pos="2864"/>
        <p:guide pos="214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62044" y="446358"/>
            <a:ext cx="183650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24088" y="806323"/>
            <a:ext cx="1512412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90" b="1" i="0">
                <a:solidFill>
                  <a:srgbClr val="221F1F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90" b="1" i="0">
                <a:solidFill>
                  <a:srgbClr val="221F1F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8030" y="331168"/>
            <a:ext cx="93985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12703" y="331168"/>
            <a:ext cx="939855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90" b="1" i="0">
                <a:solidFill>
                  <a:srgbClr val="221F1F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38" y="-30060"/>
            <a:ext cx="206266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800" b="1" i="0">
                <a:solidFill>
                  <a:srgbClr val="221F1F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8030" y="331168"/>
            <a:ext cx="1944529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34600" y="1339073"/>
            <a:ext cx="691388" cy="275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8030" y="1339073"/>
            <a:ext cx="496935" cy="8263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4/12/2023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555624" y="1339073"/>
            <a:ext cx="496935" cy="2754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4685">
        <a:defRPr>
          <a:latin typeface="+mn-lt"/>
          <a:ea typeface="+mn-ea"/>
          <a:cs typeface="+mn-cs"/>
        </a:defRPr>
      </a:lvl2pPr>
      <a:lvl3pPr marL="909371">
        <a:defRPr>
          <a:latin typeface="+mn-lt"/>
          <a:ea typeface="+mn-ea"/>
          <a:cs typeface="+mn-cs"/>
        </a:defRPr>
      </a:lvl3pPr>
      <a:lvl4pPr marL="1364056">
        <a:defRPr>
          <a:latin typeface="+mn-lt"/>
          <a:ea typeface="+mn-ea"/>
          <a:cs typeface="+mn-cs"/>
        </a:defRPr>
      </a:lvl4pPr>
      <a:lvl5pPr marL="1818742">
        <a:defRPr>
          <a:latin typeface="+mn-lt"/>
          <a:ea typeface="+mn-ea"/>
          <a:cs typeface="+mn-cs"/>
        </a:defRPr>
      </a:lvl5pPr>
      <a:lvl6pPr marL="2273427">
        <a:defRPr>
          <a:latin typeface="+mn-lt"/>
          <a:ea typeface="+mn-ea"/>
          <a:cs typeface="+mn-cs"/>
        </a:defRPr>
      </a:lvl6pPr>
      <a:lvl7pPr marL="2728112">
        <a:defRPr>
          <a:latin typeface="+mn-lt"/>
          <a:ea typeface="+mn-ea"/>
          <a:cs typeface="+mn-cs"/>
        </a:defRPr>
      </a:lvl7pPr>
      <a:lvl8pPr marL="3182798">
        <a:defRPr>
          <a:latin typeface="+mn-lt"/>
          <a:ea typeface="+mn-ea"/>
          <a:cs typeface="+mn-cs"/>
        </a:defRPr>
      </a:lvl8pPr>
      <a:lvl9pPr marL="363748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4685">
        <a:defRPr>
          <a:latin typeface="+mn-lt"/>
          <a:ea typeface="+mn-ea"/>
          <a:cs typeface="+mn-cs"/>
        </a:defRPr>
      </a:lvl2pPr>
      <a:lvl3pPr marL="909371">
        <a:defRPr>
          <a:latin typeface="+mn-lt"/>
          <a:ea typeface="+mn-ea"/>
          <a:cs typeface="+mn-cs"/>
        </a:defRPr>
      </a:lvl3pPr>
      <a:lvl4pPr marL="1364056">
        <a:defRPr>
          <a:latin typeface="+mn-lt"/>
          <a:ea typeface="+mn-ea"/>
          <a:cs typeface="+mn-cs"/>
        </a:defRPr>
      </a:lvl4pPr>
      <a:lvl5pPr marL="1818742">
        <a:defRPr>
          <a:latin typeface="+mn-lt"/>
          <a:ea typeface="+mn-ea"/>
          <a:cs typeface="+mn-cs"/>
        </a:defRPr>
      </a:lvl5pPr>
      <a:lvl6pPr marL="2273427">
        <a:defRPr>
          <a:latin typeface="+mn-lt"/>
          <a:ea typeface="+mn-ea"/>
          <a:cs typeface="+mn-cs"/>
        </a:defRPr>
      </a:lvl6pPr>
      <a:lvl7pPr marL="2728112">
        <a:defRPr>
          <a:latin typeface="+mn-lt"/>
          <a:ea typeface="+mn-ea"/>
          <a:cs typeface="+mn-cs"/>
        </a:defRPr>
      </a:lvl7pPr>
      <a:lvl8pPr marL="3182798">
        <a:defRPr>
          <a:latin typeface="+mn-lt"/>
          <a:ea typeface="+mn-ea"/>
          <a:cs typeface="+mn-cs"/>
        </a:defRPr>
      </a:lvl8pPr>
      <a:lvl9pPr marL="363748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eispieladresse.at/" TargetMode="External"/><Relationship Id="rId2" Type="http://schemas.openxmlformats.org/officeDocument/2006/relationships/hyperlink" Target="mailto:mustermann@muster.at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5885" y="-29895"/>
            <a:ext cx="2051359" cy="288234"/>
          </a:xfrm>
          <a:prstGeom prst="rect">
            <a:avLst/>
          </a:prstGeom>
        </p:spPr>
        <p:txBody>
          <a:bodyPr vert="horz" wrap="square" lIns="0" tIns="12630" rIns="0" bIns="0" rtlCol="0">
            <a:spAutoFit/>
          </a:bodyPr>
          <a:lstStyle/>
          <a:p>
            <a:pPr marL="12630">
              <a:spcBef>
                <a:spcPts val="99"/>
              </a:spcBef>
            </a:pPr>
            <a:r>
              <a:rPr spc="-5" dirty="0"/>
              <a:t>MUSTERMANN</a:t>
            </a:r>
            <a:r>
              <a:rPr spc="-124" dirty="0"/>
              <a:t> </a:t>
            </a:r>
            <a:r>
              <a:rPr spc="-5" dirty="0"/>
              <a:t>AG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63549" y="178340"/>
            <a:ext cx="2026542" cy="1220094"/>
          </a:xfrm>
          <a:prstGeom prst="rect">
            <a:avLst/>
          </a:prstGeom>
        </p:spPr>
        <p:txBody>
          <a:bodyPr vert="horz" wrap="square" lIns="0" tIns="65045" rIns="0" bIns="0" rtlCol="0">
            <a:spAutoFit/>
          </a:bodyPr>
          <a:lstStyle/>
          <a:p>
            <a:pPr algn="ctr">
              <a:spcBef>
                <a:spcPts val="512"/>
              </a:spcBef>
            </a:pP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Kompetenz </a:t>
            </a:r>
            <a:r>
              <a:rPr sz="895" dirty="0">
                <a:solidFill>
                  <a:srgbClr val="221F1F"/>
                </a:solidFill>
                <a:latin typeface="Arial"/>
                <a:cs typeface="Arial"/>
              </a:rPr>
              <a:t>-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Präzision </a:t>
            </a:r>
            <a:r>
              <a:rPr sz="895" dirty="0">
                <a:solidFill>
                  <a:srgbClr val="221F1F"/>
                </a:solidFill>
                <a:latin typeface="Arial"/>
                <a:cs typeface="Arial"/>
              </a:rPr>
              <a:t>-</a:t>
            </a:r>
            <a:r>
              <a:rPr sz="895" spc="-20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Zuverlässigkeit</a:t>
            </a:r>
            <a:endParaRPr sz="895">
              <a:latin typeface="Arial"/>
              <a:cs typeface="Arial"/>
            </a:endParaRPr>
          </a:p>
          <a:p>
            <a:pPr marL="14524" marR="5052" algn="ctr">
              <a:spcBef>
                <a:spcPts val="407"/>
              </a:spcBef>
            </a:pP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Musterstraße 10, A-2000</a:t>
            </a:r>
            <a:r>
              <a:rPr sz="895" spc="-70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Musterhausen  </a:t>
            </a:r>
            <a:r>
              <a:rPr sz="895" spc="-25" dirty="0">
                <a:solidFill>
                  <a:srgbClr val="221F1F"/>
                </a:solidFill>
                <a:latin typeface="Arial"/>
                <a:cs typeface="Arial"/>
              </a:rPr>
              <a:t>Tel: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0123 </a:t>
            </a:r>
            <a:r>
              <a:rPr sz="895" dirty="0">
                <a:solidFill>
                  <a:srgbClr val="221F1F"/>
                </a:solidFill>
                <a:latin typeface="Arial"/>
                <a:cs typeface="Arial"/>
              </a:rPr>
              <a:t>/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456 789 10,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FAX-DW:</a:t>
            </a:r>
            <a:r>
              <a:rPr sz="895" spc="-99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07</a:t>
            </a:r>
            <a:endParaRPr sz="895">
              <a:latin typeface="Arial"/>
              <a:cs typeface="Arial"/>
            </a:endParaRPr>
          </a:p>
          <a:p>
            <a:pPr marL="217239" marR="209660" algn="ctr">
              <a:lnSpc>
                <a:spcPts val="1074"/>
              </a:lnSpc>
              <a:spcBef>
                <a:spcPts val="30"/>
              </a:spcBef>
            </a:pP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E-Mail:</a:t>
            </a:r>
            <a:r>
              <a:rPr sz="895" spc="-35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  <a:hlinkClick r:id="rId2"/>
              </a:rPr>
              <a:t>mustermann@muster.at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  <a:hlinkClick r:id="rId3"/>
              </a:rPr>
              <a:t>www.beispieladresse.at</a:t>
            </a:r>
            <a:endParaRPr sz="895">
              <a:latin typeface="Arial"/>
              <a:cs typeface="Arial"/>
            </a:endParaRPr>
          </a:p>
          <a:p>
            <a:pPr marL="632" algn="ctr">
              <a:lnSpc>
                <a:spcPts val="1039"/>
              </a:lnSpc>
            </a:pP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UID:</a:t>
            </a:r>
            <a:r>
              <a:rPr sz="895" spc="-70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15" dirty="0">
                <a:solidFill>
                  <a:srgbClr val="221F1F"/>
                </a:solidFill>
                <a:latin typeface="Arial"/>
                <a:cs typeface="Arial"/>
              </a:rPr>
              <a:t>ATU12345678</a:t>
            </a:r>
            <a:endParaRPr sz="895">
              <a:latin typeface="Arial"/>
              <a:cs typeface="Arial"/>
            </a:endParaRPr>
          </a:p>
          <a:p>
            <a:pPr marL="151562" marR="143984" indent="1263" algn="ctr"/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Firmenbuchnummer: </a:t>
            </a:r>
            <a:r>
              <a:rPr sz="895" spc="-10" dirty="0">
                <a:solidFill>
                  <a:srgbClr val="221F1F"/>
                </a:solidFill>
                <a:latin typeface="Arial"/>
                <a:cs typeface="Arial"/>
              </a:rPr>
              <a:t>231467b 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Firmenbuchgericht:</a:t>
            </a:r>
            <a:r>
              <a:rPr sz="895" spc="-40" dirty="0">
                <a:solidFill>
                  <a:srgbClr val="221F1F"/>
                </a:solidFill>
                <a:latin typeface="Arial"/>
                <a:cs typeface="Arial"/>
              </a:rPr>
              <a:t> </a:t>
            </a:r>
            <a:r>
              <a:rPr sz="895" spc="-5" dirty="0">
                <a:solidFill>
                  <a:srgbClr val="221F1F"/>
                </a:solidFill>
                <a:latin typeface="Arial"/>
                <a:cs typeface="Arial"/>
              </a:rPr>
              <a:t>Musterhausen</a:t>
            </a:r>
            <a:endParaRPr sz="895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21F1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36</Words>
  <Application>Microsoft Office PowerPoint</Application>
  <PresentationFormat>Benutzerdefiniert</PresentationFormat>
  <Paragraphs>6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MUSTERMANN 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5207_Professional_Vorlage.indd</dc:title>
  <dc:creator>setup</dc:creator>
  <cp:lastModifiedBy>Andrea Fankl</cp:lastModifiedBy>
  <cp:revision>1</cp:revision>
  <dcterms:created xsi:type="dcterms:W3CDTF">2020-10-16T06:54:28Z</dcterms:created>
  <dcterms:modified xsi:type="dcterms:W3CDTF">2023-04-12T11:21:27Z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2020-10-16T00:00:00Z</vt:filetime>
  </property>
  <property fmtid="{D5CDD505-2E9C-101B-9397-08002B2CF9AE}" pid="3" name="Creator">
    <vt:lpwstr>Acrobat PDFMaker 20 für Word</vt:lpwstr>
  </property>
  <property fmtid="{D5CDD505-2E9C-101B-9397-08002B2CF9AE}" pid="4" name="LastSaved">
    <vt:filetime>2020-10-16T00:00:00Z</vt:filetime>
  </property>
</Properties>
</file>