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763713" cy="1008063"/>
  <p:notesSz cx="1752600" cy="1016000"/>
  <p:defaultTextStyle>
    <a:defPPr>
      <a:defRPr lang="de-DE"/>
    </a:defPPr>
    <a:lvl1pPr marL="0" algn="l" defTabSz="45686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1pPr>
    <a:lvl2pPr marL="456861" algn="l" defTabSz="45686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2pPr>
    <a:lvl3pPr marL="913721" algn="l" defTabSz="45686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3pPr>
    <a:lvl4pPr marL="1370582" algn="l" defTabSz="45686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4pPr>
    <a:lvl5pPr marL="1827442" algn="l" defTabSz="45686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5pPr>
    <a:lvl6pPr marL="2284303" algn="l" defTabSz="45686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6pPr>
    <a:lvl7pPr marL="2741163" algn="l" defTabSz="45686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7pPr>
    <a:lvl8pPr marL="3198024" algn="l" defTabSz="45686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8pPr>
    <a:lvl9pPr marL="3654884" algn="l" defTabSz="456861" rtl="0" eaLnBrk="1" latinLnBrk="0" hangingPunct="1">
      <a:defRPr sz="1799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58" userDrawn="1">
          <p15:clr>
            <a:srgbClr val="A4A3A4"/>
          </p15:clr>
        </p15:guide>
        <p15:guide id="2" pos="217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5034" y="2196"/>
      </p:cViewPr>
      <p:guideLst>
        <p:guide orient="horz" pos="2858"/>
        <p:guide pos="217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33142" y="312500"/>
            <a:ext cx="1508933" cy="21169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66283" y="564515"/>
            <a:ext cx="1242651" cy="25201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88762" y="231854"/>
            <a:ext cx="772219" cy="66532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914237" y="231854"/>
            <a:ext cx="772219" cy="66532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5522" y="25872"/>
            <a:ext cx="1664170" cy="33348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769" y="348449"/>
            <a:ext cx="1673679" cy="60379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03575" y="937499"/>
            <a:ext cx="568068" cy="504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88760" y="937499"/>
            <a:ext cx="408299" cy="504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4/12/2023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278154" y="937499"/>
            <a:ext cx="408299" cy="504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01">
              <a:lnSpc>
                <a:spcPts val="1260"/>
              </a:lnSpc>
            </a:pPr>
            <a:r>
              <a:rPr sz="1191" b="1" dirty="0">
                <a:solidFill>
                  <a:srgbClr val="231F20"/>
                </a:solidFill>
                <a:latin typeface="Arial"/>
                <a:cs typeface="Arial"/>
              </a:rPr>
              <a:t>MUSTERFIRMA</a:t>
            </a:r>
            <a:r>
              <a:rPr sz="1191" b="1" spc="-45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1191" b="1" dirty="0">
                <a:solidFill>
                  <a:srgbClr val="231F20"/>
                </a:solidFill>
                <a:latin typeface="Arial"/>
                <a:cs typeface="Arial"/>
              </a:rPr>
              <a:t>GMBH</a:t>
            </a:r>
            <a:endParaRPr sz="1191">
              <a:latin typeface="Arial"/>
              <a:cs typeface="Arial"/>
            </a:endParaRPr>
          </a:p>
          <a:p>
            <a:pPr marL="12601">
              <a:lnSpc>
                <a:spcPts val="1364"/>
              </a:lnSpc>
            </a:pPr>
            <a:r>
              <a:rPr sz="1290" spc="-50" dirty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sz="1290" dirty="0">
                <a:solidFill>
                  <a:srgbClr val="231F20"/>
                </a:solidFill>
                <a:latin typeface="Arial"/>
                <a:cs typeface="Arial"/>
              </a:rPr>
              <a:t>ransport und Logistik</a:t>
            </a:r>
            <a:endParaRPr sz="1290">
              <a:latin typeface="Arial"/>
              <a:cs typeface="Arial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algn="ctr">
              <a:lnSpc>
                <a:spcPct val="100000"/>
              </a:lnSpc>
            </a:pPr>
            <a:r>
              <a:rPr sz="794" dirty="0">
                <a:solidFill>
                  <a:srgbClr val="231F20"/>
                </a:solidFill>
                <a:latin typeface="Arial"/>
                <a:cs typeface="Arial"/>
              </a:rPr>
              <a:t>Musterstraße 7, 2000 Musterhausen</a:t>
            </a:r>
            <a:endParaRPr sz="794" dirty="0">
              <a:latin typeface="Arial"/>
              <a:cs typeface="Arial"/>
            </a:endParaRPr>
          </a:p>
          <a:p>
            <a:pPr algn="ctr"/>
            <a:r>
              <a:rPr sz="794" spc="-89" dirty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sz="794" dirty="0">
                <a:solidFill>
                  <a:srgbClr val="231F20"/>
                </a:solidFill>
                <a:latin typeface="Arial"/>
                <a:cs typeface="Arial"/>
              </a:rPr>
              <a:t>el: 0123 / 456 789 10 Fax-D</a:t>
            </a:r>
            <a:r>
              <a:rPr sz="794" spc="-15" dirty="0">
                <a:solidFill>
                  <a:srgbClr val="231F20"/>
                </a:solidFill>
                <a:latin typeface="Arial"/>
                <a:cs typeface="Arial"/>
              </a:rPr>
              <a:t>W</a:t>
            </a:r>
            <a:r>
              <a:rPr sz="794" dirty="0">
                <a:solidFill>
                  <a:srgbClr val="231F20"/>
                </a:solidFill>
                <a:latin typeface="Arial"/>
                <a:cs typeface="Arial"/>
              </a:rPr>
              <a:t>: 07</a:t>
            </a:r>
            <a:endParaRPr lang="de-AT" sz="794" dirty="0">
              <a:solidFill>
                <a:srgbClr val="231F20"/>
              </a:solidFill>
              <a:latin typeface="Arial"/>
              <a:cs typeface="Arial"/>
            </a:endParaRPr>
          </a:p>
          <a:p>
            <a:pPr algn="ctr"/>
            <a:r>
              <a:rPr lang="de-AT" sz="794" dirty="0">
                <a:solidFill>
                  <a:srgbClr val="231F20"/>
                </a:solidFill>
                <a:latin typeface="Arial"/>
                <a:cs typeface="Arial"/>
              </a:rPr>
              <a:t>E-Mail: musterfirma@muster.at</a:t>
            </a:r>
            <a:endParaRPr sz="794" dirty="0">
              <a:latin typeface="Arial"/>
              <a:cs typeface="Arial"/>
            </a:endParaRPr>
          </a:p>
          <a:p>
            <a:pPr marL="129160" marR="129160" algn="ctr"/>
            <a:r>
              <a:rPr sz="794" spc="-15" dirty="0">
                <a:solidFill>
                  <a:srgbClr val="231F20"/>
                </a:solidFill>
                <a:latin typeface="Arial"/>
                <a:cs typeface="Arial"/>
              </a:rPr>
              <a:t>W</a:t>
            </a:r>
            <a:r>
              <a:rPr sz="794" dirty="0">
                <a:solidFill>
                  <a:srgbClr val="231F20"/>
                </a:solidFill>
                <a:latin typeface="Arial"/>
                <a:cs typeface="Arial"/>
              </a:rPr>
              <a:t>eb:</a:t>
            </a:r>
            <a:r>
              <a:rPr lang="de-AT" sz="794" dirty="0">
                <a:solidFill>
                  <a:srgbClr val="231F20"/>
                </a:solidFill>
                <a:latin typeface="Arial"/>
                <a:cs typeface="Arial"/>
              </a:rPr>
              <a:t> www.beispiel.at</a:t>
            </a:r>
            <a:r>
              <a:rPr sz="794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endParaRPr lang="de-AT" sz="794" dirty="0">
              <a:solidFill>
                <a:srgbClr val="231F20"/>
              </a:solidFill>
              <a:latin typeface="Arial"/>
              <a:cs typeface="Arial"/>
            </a:endParaRPr>
          </a:p>
          <a:p>
            <a:pPr marL="129160" marR="129160" algn="ctr"/>
            <a:r>
              <a:rPr sz="794" dirty="0">
                <a:solidFill>
                  <a:srgbClr val="231F20"/>
                </a:solidFill>
                <a:latin typeface="Arial"/>
                <a:cs typeface="Arial"/>
              </a:rPr>
              <a:t>UID:</a:t>
            </a:r>
            <a:r>
              <a:rPr sz="794" spc="-45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794" spc="-60" dirty="0">
                <a:solidFill>
                  <a:srgbClr val="231F20"/>
                </a:solidFill>
                <a:latin typeface="Arial"/>
                <a:cs typeface="Arial"/>
              </a:rPr>
              <a:t>A</a:t>
            </a:r>
            <a:r>
              <a:rPr sz="794" dirty="0">
                <a:solidFill>
                  <a:srgbClr val="231F20"/>
                </a:solidFill>
                <a:latin typeface="Arial"/>
                <a:cs typeface="Arial"/>
              </a:rPr>
              <a:t>TU12345678</a:t>
            </a:r>
            <a:endParaRPr sz="794" dirty="0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29</Words>
  <Application>Microsoft Office PowerPoint</Application>
  <PresentationFormat>Benutzerdefiniert</PresentationFormat>
  <Paragraphs>7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MUSTERFIRMA GMBH Transport und Logistik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5203_Professional_Vorlage.indd</dc:title>
  <dc:creator>setup</dc:creator>
  <cp:lastModifiedBy>Andrea Fankl</cp:lastModifiedBy>
  <cp:revision>4</cp:revision>
  <dcterms:created xsi:type="dcterms:W3CDTF">2014-09-29T16:52:07Z</dcterms:created>
  <dcterms:modified xsi:type="dcterms:W3CDTF">2023-04-12T10:58:57Z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2014-09-29T00:00:00Z</vt:filetime>
  </property>
  <property fmtid="{D5CDD505-2E9C-101B-9397-08002B2CF9AE}" pid="3" name="LastSaved">
    <vt:filetime>2014-09-29T00:00:00Z</vt:filetime>
  </property>
</Properties>
</file>