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2447925" cy="1692275"/>
  <p:notesSz cx="2438400" cy="17018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64" userDrawn="1">
          <p15:clr>
            <a:srgbClr val="A4A3A4"/>
          </p15:clr>
        </p15:guide>
        <p15:guide id="2" pos="216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4092" y="1332"/>
      </p:cViewPr>
      <p:guideLst>
        <p:guide orient="horz" pos="2864"/>
        <p:guide pos="2168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84359" y="524605"/>
            <a:ext cx="2089406" cy="355378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68719" y="947674"/>
            <a:ext cx="1720687" cy="42306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22907" y="389223"/>
            <a:ext cx="1069284" cy="111690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265934" y="389223"/>
            <a:ext cx="1069284" cy="111690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4440" y="24209"/>
            <a:ext cx="2408668" cy="1634105"/>
          </a:xfrm>
          <a:custGeom>
            <a:avLst/>
            <a:gdLst/>
            <a:ahLst/>
            <a:cxnLst/>
            <a:rect l="l" t="t" r="r" b="b"/>
            <a:pathLst>
              <a:path w="2399296" h="1643303">
                <a:moveTo>
                  <a:pt x="0" y="1643303"/>
                </a:moveTo>
                <a:lnTo>
                  <a:pt x="2399296" y="1643303"/>
                </a:lnTo>
                <a:lnTo>
                  <a:pt x="2399296" y="0"/>
                </a:lnTo>
                <a:lnTo>
                  <a:pt x="0" y="0"/>
                </a:lnTo>
                <a:lnTo>
                  <a:pt x="0" y="1643303"/>
                </a:lnTo>
                <a:close/>
              </a:path>
            </a:pathLst>
          </a:custGeom>
          <a:ln w="12700">
            <a:solidFill>
              <a:srgbClr val="231F20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 sz="1790"/>
          </a:p>
        </p:txBody>
      </p:sp>
      <p:sp>
        <p:nvSpPr>
          <p:cNvPr id="17" name="bk object 17"/>
          <p:cNvSpPr/>
          <p:nvPr/>
        </p:nvSpPr>
        <p:spPr>
          <a:xfrm>
            <a:off x="18069" y="267639"/>
            <a:ext cx="2421418" cy="0"/>
          </a:xfrm>
          <a:custGeom>
            <a:avLst/>
            <a:gdLst/>
            <a:ahLst/>
            <a:cxnLst/>
            <a:rect l="l" t="t" r="r" b="b"/>
            <a:pathLst>
              <a:path w="2411996">
                <a:moveTo>
                  <a:pt x="0" y="0"/>
                </a:moveTo>
                <a:lnTo>
                  <a:pt x="2411996" y="0"/>
                </a:lnTo>
              </a:path>
            </a:pathLst>
          </a:custGeom>
          <a:ln w="12700">
            <a:solidFill>
              <a:srgbClr val="231F20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 sz="1790"/>
          </a:p>
        </p:txBody>
      </p:sp>
      <p:sp>
        <p:nvSpPr>
          <p:cNvPr id="18" name="bk object 18"/>
          <p:cNvSpPr/>
          <p:nvPr/>
        </p:nvSpPr>
        <p:spPr>
          <a:xfrm>
            <a:off x="18069" y="464530"/>
            <a:ext cx="2421418" cy="0"/>
          </a:xfrm>
          <a:custGeom>
            <a:avLst/>
            <a:gdLst/>
            <a:ahLst/>
            <a:cxnLst/>
            <a:rect l="l" t="t" r="r" b="b"/>
            <a:pathLst>
              <a:path w="2411996">
                <a:moveTo>
                  <a:pt x="0" y="0"/>
                </a:moveTo>
                <a:lnTo>
                  <a:pt x="2411996" y="0"/>
                </a:lnTo>
              </a:path>
            </a:pathLst>
          </a:custGeom>
          <a:ln w="12700">
            <a:solidFill>
              <a:srgbClr val="231F20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 sz="1790"/>
          </a:p>
        </p:txBody>
      </p:sp>
      <p:sp>
        <p:nvSpPr>
          <p:cNvPr id="19" name="bk object 19"/>
          <p:cNvSpPr/>
          <p:nvPr/>
        </p:nvSpPr>
        <p:spPr>
          <a:xfrm>
            <a:off x="18069" y="1019407"/>
            <a:ext cx="2421418" cy="0"/>
          </a:xfrm>
          <a:custGeom>
            <a:avLst/>
            <a:gdLst/>
            <a:ahLst/>
            <a:cxnLst/>
            <a:rect l="l" t="t" r="r" b="b"/>
            <a:pathLst>
              <a:path w="2411996">
                <a:moveTo>
                  <a:pt x="0" y="0"/>
                </a:moveTo>
                <a:lnTo>
                  <a:pt x="2411996" y="0"/>
                </a:lnTo>
              </a:path>
            </a:pathLst>
          </a:custGeom>
          <a:ln w="12700">
            <a:solidFill>
              <a:srgbClr val="231F20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 sz="1790"/>
          </a:p>
        </p:txBody>
      </p:sp>
      <p:sp>
        <p:nvSpPr>
          <p:cNvPr id="20" name="bk object 20"/>
          <p:cNvSpPr/>
          <p:nvPr/>
        </p:nvSpPr>
        <p:spPr>
          <a:xfrm>
            <a:off x="18069" y="1418039"/>
            <a:ext cx="2421418" cy="0"/>
          </a:xfrm>
          <a:custGeom>
            <a:avLst/>
            <a:gdLst/>
            <a:ahLst/>
            <a:cxnLst/>
            <a:rect l="l" t="t" r="r" b="b"/>
            <a:pathLst>
              <a:path w="2411996">
                <a:moveTo>
                  <a:pt x="0" y="0"/>
                </a:moveTo>
                <a:lnTo>
                  <a:pt x="2411996" y="0"/>
                </a:lnTo>
              </a:path>
            </a:pathLst>
          </a:custGeom>
          <a:ln w="12700">
            <a:solidFill>
              <a:srgbClr val="231F20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 sz="1790"/>
          </a:p>
        </p:txBody>
      </p:sp>
      <p:sp>
        <p:nvSpPr>
          <p:cNvPr id="21" name="bk object 21"/>
          <p:cNvSpPr/>
          <p:nvPr/>
        </p:nvSpPr>
        <p:spPr>
          <a:xfrm>
            <a:off x="1210710" y="1019408"/>
            <a:ext cx="0" cy="636624"/>
          </a:xfrm>
          <a:custGeom>
            <a:avLst/>
            <a:gdLst/>
            <a:ahLst/>
            <a:cxnLst/>
            <a:rect l="l" t="t" r="r" b="b"/>
            <a:pathLst>
              <a:path h="640207">
                <a:moveTo>
                  <a:pt x="0" y="0"/>
                </a:moveTo>
                <a:lnTo>
                  <a:pt x="0" y="640207"/>
                </a:lnTo>
              </a:path>
            </a:pathLst>
          </a:custGeom>
          <a:ln w="12700">
            <a:solidFill>
              <a:srgbClr val="231F20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 sz="1790"/>
          </a:p>
        </p:txBody>
      </p:sp>
      <p:sp>
        <p:nvSpPr>
          <p:cNvPr id="22" name="bk object 22"/>
          <p:cNvSpPr/>
          <p:nvPr/>
        </p:nvSpPr>
        <p:spPr>
          <a:xfrm>
            <a:off x="1815212" y="1418039"/>
            <a:ext cx="0" cy="237991"/>
          </a:xfrm>
          <a:custGeom>
            <a:avLst/>
            <a:gdLst/>
            <a:ahLst/>
            <a:cxnLst/>
            <a:rect l="l" t="t" r="r" b="b"/>
            <a:pathLst>
              <a:path h="239331">
                <a:moveTo>
                  <a:pt x="0" y="0"/>
                </a:moveTo>
                <a:lnTo>
                  <a:pt x="0" y="239331"/>
                </a:lnTo>
              </a:path>
            </a:pathLst>
          </a:custGeom>
          <a:ln w="12700">
            <a:solidFill>
              <a:srgbClr val="231F20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 sz="1790"/>
          </a:p>
        </p:txBody>
      </p:sp>
      <p:sp>
        <p:nvSpPr>
          <p:cNvPr id="23" name="bk object 23"/>
          <p:cNvSpPr/>
          <p:nvPr/>
        </p:nvSpPr>
        <p:spPr>
          <a:xfrm>
            <a:off x="1228781" y="261325"/>
            <a:ext cx="0" cy="203211"/>
          </a:xfrm>
          <a:custGeom>
            <a:avLst/>
            <a:gdLst/>
            <a:ahLst/>
            <a:cxnLst/>
            <a:rect l="l" t="t" r="r" b="b"/>
            <a:pathLst>
              <a:path h="204355">
                <a:moveTo>
                  <a:pt x="0" y="0"/>
                </a:moveTo>
                <a:lnTo>
                  <a:pt x="0" y="204355"/>
                </a:lnTo>
              </a:path>
            </a:pathLst>
          </a:custGeom>
          <a:ln w="12700">
            <a:solidFill>
              <a:srgbClr val="231F20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 sz="1790"/>
          </a:p>
        </p:txBody>
      </p:sp>
      <p:sp>
        <p:nvSpPr>
          <p:cNvPr id="24" name="bk object 24"/>
          <p:cNvSpPr/>
          <p:nvPr/>
        </p:nvSpPr>
        <p:spPr>
          <a:xfrm>
            <a:off x="606209" y="1418039"/>
            <a:ext cx="0" cy="237991"/>
          </a:xfrm>
          <a:custGeom>
            <a:avLst/>
            <a:gdLst/>
            <a:ahLst/>
            <a:cxnLst/>
            <a:rect l="l" t="t" r="r" b="b"/>
            <a:pathLst>
              <a:path h="239331">
                <a:moveTo>
                  <a:pt x="0" y="0"/>
                </a:moveTo>
                <a:lnTo>
                  <a:pt x="0" y="239331"/>
                </a:lnTo>
              </a:path>
            </a:pathLst>
          </a:custGeom>
          <a:ln w="12700">
            <a:solidFill>
              <a:srgbClr val="231F20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 sz="1790"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6807" y="-5821"/>
            <a:ext cx="2384508" cy="27795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22906" y="389223"/>
            <a:ext cx="2212312" cy="111690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835762" y="1573816"/>
            <a:ext cx="786600" cy="8461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22906" y="1573816"/>
            <a:ext cx="565368" cy="8461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769850" y="1573816"/>
            <a:ext cx="565368" cy="8461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629">
              <a:lnSpc>
                <a:spcPts val="2188"/>
              </a:lnSpc>
            </a:pPr>
            <a:r>
              <a:rPr sz="1840" b="1" dirty="0">
                <a:solidFill>
                  <a:srgbClr val="231F20"/>
                </a:solidFill>
                <a:latin typeface="Arial"/>
                <a:cs typeface="Arial"/>
              </a:rPr>
              <a:t>KONTROLLBERICHT</a:t>
            </a:r>
            <a:endParaRPr sz="184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2654" y="253582"/>
            <a:ext cx="2085708" cy="344769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629" marR="12629">
              <a:lnSpc>
                <a:spcPct val="142400"/>
              </a:lnSpc>
              <a:tabLst>
                <a:tab pos="1218055" algn="l"/>
              </a:tabLst>
            </a:pPr>
            <a:r>
              <a:rPr sz="796" dirty="0">
                <a:solidFill>
                  <a:srgbClr val="231F20"/>
                </a:solidFill>
                <a:latin typeface="Arial"/>
                <a:cs typeface="Arial"/>
              </a:rPr>
              <a:t>D</a:t>
            </a:r>
            <a:r>
              <a:rPr sz="796" spc="-60" dirty="0">
                <a:solidFill>
                  <a:srgbClr val="231F20"/>
                </a:solidFill>
                <a:latin typeface="Arial"/>
                <a:cs typeface="Arial"/>
              </a:rPr>
              <a:t>A</a:t>
            </a:r>
            <a:r>
              <a:rPr sz="796" dirty="0">
                <a:solidFill>
                  <a:srgbClr val="231F20"/>
                </a:solidFill>
                <a:latin typeface="Arial"/>
                <a:cs typeface="Arial"/>
              </a:rPr>
              <a:t>TUM:	UHRZEI</a:t>
            </a:r>
            <a:r>
              <a:rPr sz="796" spc="-89" dirty="0">
                <a:solidFill>
                  <a:srgbClr val="231F20"/>
                </a:solidFill>
                <a:latin typeface="Arial"/>
                <a:cs typeface="Arial"/>
              </a:rPr>
              <a:t>T</a:t>
            </a:r>
            <a:r>
              <a:rPr sz="796" dirty="0">
                <a:solidFill>
                  <a:srgbClr val="231F20"/>
                </a:solidFill>
                <a:latin typeface="Arial"/>
                <a:cs typeface="Arial"/>
              </a:rPr>
              <a:t>: BEMERKUNGEN:</a:t>
            </a:r>
            <a:endParaRPr sz="796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52655" y="1039587"/>
            <a:ext cx="345401" cy="13323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629"/>
            <a:r>
              <a:rPr sz="796" dirty="0">
                <a:solidFill>
                  <a:srgbClr val="231F20"/>
                </a:solidFill>
                <a:latin typeface="Arial"/>
                <a:cs typeface="Arial"/>
              </a:rPr>
              <a:t>NAME:</a:t>
            </a:r>
            <a:endParaRPr sz="796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227650" y="1039587"/>
            <a:ext cx="828456" cy="13323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629"/>
            <a:r>
              <a:rPr sz="796" dirty="0">
                <a:solidFill>
                  <a:srgbClr val="231F20"/>
                </a:solidFill>
                <a:latin typeface="Arial"/>
                <a:cs typeface="Arial"/>
              </a:rPr>
              <a:t>UNTERSCHRIF</a:t>
            </a:r>
            <a:r>
              <a:rPr sz="796" spc="-89" dirty="0">
                <a:solidFill>
                  <a:srgbClr val="231F20"/>
                </a:solidFill>
                <a:latin typeface="Arial"/>
                <a:cs typeface="Arial"/>
              </a:rPr>
              <a:t>T</a:t>
            </a:r>
            <a:r>
              <a:rPr sz="796" dirty="0">
                <a:solidFill>
                  <a:srgbClr val="231F20"/>
                </a:solidFill>
                <a:latin typeface="Arial"/>
                <a:cs typeface="Arial"/>
              </a:rPr>
              <a:t>:</a:t>
            </a:r>
            <a:endParaRPr sz="796">
              <a:latin typeface="Arial"/>
              <a:cs typeface="Arial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137891" y="1481953"/>
            <a:ext cx="359924" cy="11808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629"/>
            <a:r>
              <a:rPr sz="696" dirty="0">
                <a:solidFill>
                  <a:srgbClr val="231F20"/>
                </a:solidFill>
                <a:latin typeface="Arial"/>
                <a:cs typeface="Arial"/>
              </a:rPr>
              <a:t>Sehr gut</a:t>
            </a:r>
            <a:endParaRPr sz="696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821242" y="1480803"/>
            <a:ext cx="167965" cy="11808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629"/>
            <a:r>
              <a:rPr sz="696" dirty="0">
                <a:solidFill>
                  <a:srgbClr val="231F20"/>
                </a:solidFill>
                <a:latin typeface="Arial"/>
                <a:cs typeface="Arial"/>
              </a:rPr>
              <a:t>Gut</a:t>
            </a:r>
            <a:endParaRPr sz="696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272536" y="1481953"/>
            <a:ext cx="462850" cy="11808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629"/>
            <a:r>
              <a:rPr sz="696" dirty="0">
                <a:solidFill>
                  <a:srgbClr val="231F20"/>
                </a:solidFill>
                <a:latin typeface="Arial"/>
                <a:cs typeface="Arial"/>
              </a:rPr>
              <a:t>Mangelhaft</a:t>
            </a:r>
            <a:endParaRPr sz="696">
              <a:latin typeface="Arial"/>
              <a:cs typeface="Arial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1903995" y="1481953"/>
            <a:ext cx="423699" cy="11808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629"/>
            <a:r>
              <a:rPr sz="696" dirty="0">
                <a:solidFill>
                  <a:srgbClr val="231F20"/>
                </a:solidFill>
                <a:latin typeface="Arial"/>
                <a:cs typeface="Arial"/>
              </a:rPr>
              <a:t>Fehlerhaft</a:t>
            </a:r>
            <a:endParaRPr sz="696">
              <a:latin typeface="Arial"/>
              <a:cs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17</Words>
  <Application>Microsoft Office PowerPoint</Application>
  <PresentationFormat>Benutzerdefiniert</PresentationFormat>
  <Paragraphs>8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KONTROLLBERICHT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5208_Professional_Vorlage.indd</dc:title>
  <dc:creator>setup</dc:creator>
  <cp:lastModifiedBy>Andrea Fankl</cp:lastModifiedBy>
  <cp:revision>3</cp:revision>
  <dcterms:created xsi:type="dcterms:W3CDTF">2014-09-29T16:58:04Z</dcterms:created>
  <dcterms:modified xsi:type="dcterms:W3CDTF">2023-04-17T08:36:02Z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2014-09-29T00:00:00Z</vt:filetime>
  </property>
  <property fmtid="{D5CDD505-2E9C-101B-9397-08002B2CF9AE}" pid="3" name="LastSaved">
    <vt:filetime>2014-09-29T00:00:00Z</vt:filetime>
  </property>
</Properties>
</file>