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6125" cy="1187450"/>
  <p:notesSz cx="2006600" cy="11938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5" userDrawn="1">
          <p15:clr>
            <a:srgbClr val="A4A3A4"/>
          </p15:clr>
        </p15:guide>
        <p15:guide id="2" pos="217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686" y="1968"/>
      </p:cViewPr>
      <p:guideLst>
        <p:guide orient="horz" pos="2865"/>
        <p:guide pos="217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1927" y="368110"/>
            <a:ext cx="1721841" cy="24936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3854" y="664972"/>
            <a:ext cx="1417986" cy="29686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1285" y="273114"/>
            <a:ext cx="881177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43233" y="273114"/>
            <a:ext cx="881177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1078" y="-21804"/>
            <a:ext cx="1943539" cy="27051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1285" y="273114"/>
            <a:ext cx="1823125" cy="783717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8736" y="1104328"/>
            <a:ext cx="648222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1285" y="1104328"/>
            <a:ext cx="465909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58501" y="1104328"/>
            <a:ext cx="465909" cy="593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33">
              <a:lnSpc>
                <a:spcPts val="2129"/>
              </a:lnSpc>
            </a:pPr>
            <a:r>
              <a:rPr sz="1790" b="1" dirty="0">
                <a:solidFill>
                  <a:srgbClr val="231F20"/>
                </a:solidFill>
                <a:latin typeface="Arial"/>
                <a:cs typeface="Arial"/>
              </a:rPr>
              <a:t>KFZ WERK</a:t>
            </a:r>
            <a:r>
              <a:rPr sz="1790" b="1" spc="-5" dirty="0">
                <a:solidFill>
                  <a:srgbClr val="231F20"/>
                </a:solidFill>
                <a:latin typeface="Arial"/>
                <a:cs typeface="Arial"/>
              </a:rPr>
              <a:t>S</a:t>
            </a:r>
            <a:r>
              <a:rPr sz="1790" b="1" spc="-134" dirty="0">
                <a:solidFill>
                  <a:srgbClr val="231F20"/>
                </a:solidFill>
                <a:latin typeface="Arial"/>
                <a:cs typeface="Arial"/>
              </a:rPr>
              <a:t>TA</a:t>
            </a:r>
            <a:r>
              <a:rPr sz="1790" b="1" dirty="0">
                <a:solidFill>
                  <a:srgbClr val="231F20"/>
                </a:solidFill>
                <a:latin typeface="Arial"/>
                <a:cs typeface="Arial"/>
              </a:rPr>
              <a:t>TT</a:t>
            </a:r>
            <a:endParaRPr sz="179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2181" y="233370"/>
            <a:ext cx="1921395" cy="93038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/>
            <a:r>
              <a:rPr sz="1094" b="1" dirty="0">
                <a:solidFill>
                  <a:srgbClr val="231F20"/>
                </a:solidFill>
                <a:latin typeface="Arial"/>
                <a:cs typeface="Arial"/>
              </a:rPr>
              <a:t>MAXIMILIAN MUSTERMANN</a:t>
            </a:r>
            <a:endParaRPr sz="1094" dirty="0">
              <a:latin typeface="Arial"/>
              <a:cs typeface="Arial"/>
            </a:endParaRPr>
          </a:p>
          <a:p>
            <a:pPr algn="ctr">
              <a:lnSpc>
                <a:spcPts val="1253"/>
              </a:lnSpc>
            </a:pPr>
            <a:r>
              <a:rPr sz="1144" dirty="0">
                <a:solidFill>
                  <a:srgbClr val="231F20"/>
                </a:solidFill>
                <a:latin typeface="Arial"/>
                <a:cs typeface="Arial"/>
              </a:rPr>
              <a:t>Reifen / Service / Lackierung</a:t>
            </a:r>
            <a:endParaRPr sz="1144" dirty="0">
              <a:latin typeface="Arial"/>
              <a:cs typeface="Arial"/>
            </a:endParaRPr>
          </a:p>
          <a:p>
            <a:pPr algn="ctr">
              <a:spcBef>
                <a:spcPts val="468"/>
              </a:spcBef>
            </a:pPr>
            <a:r>
              <a:rPr sz="895" dirty="0">
                <a:solidFill>
                  <a:srgbClr val="231F20"/>
                </a:solidFill>
                <a:latin typeface="Arial"/>
                <a:cs typeface="Arial"/>
              </a:rPr>
              <a:t>Musterstraße 10, 2000 Musterhausen</a:t>
            </a:r>
            <a:endParaRPr sz="895" dirty="0">
              <a:latin typeface="Arial"/>
              <a:cs typeface="Arial"/>
            </a:endParaRPr>
          </a:p>
          <a:p>
            <a:pPr marL="63795"/>
            <a:r>
              <a:rPr sz="895" spc="-99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895" dirty="0">
                <a:solidFill>
                  <a:srgbClr val="231F20"/>
                </a:solidFill>
                <a:latin typeface="Arial"/>
                <a:cs typeface="Arial"/>
              </a:rPr>
              <a:t>el: 0123 / 456 789 10, Fax-D</a:t>
            </a:r>
            <a:r>
              <a:rPr sz="895" spc="-20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895" dirty="0">
                <a:solidFill>
                  <a:srgbClr val="231F20"/>
                </a:solidFill>
                <a:latin typeface="Arial"/>
                <a:cs typeface="Arial"/>
              </a:rPr>
              <a:t>: 07</a:t>
            </a:r>
            <a:endParaRPr lang="de-AT" sz="895" dirty="0">
              <a:solidFill>
                <a:srgbClr val="231F20"/>
              </a:solidFill>
              <a:latin typeface="Arial"/>
              <a:cs typeface="Arial"/>
            </a:endParaRPr>
          </a:p>
          <a:p>
            <a:pPr marL="63795"/>
            <a:r>
              <a:rPr lang="de-AT" sz="895" dirty="0">
                <a:solidFill>
                  <a:srgbClr val="231F20"/>
                </a:solidFill>
                <a:latin typeface="Arial"/>
                <a:cs typeface="Arial"/>
              </a:rPr>
              <a:t>E-Mail: werkstatt@mustermann.at</a:t>
            </a:r>
            <a:endParaRPr sz="895" dirty="0">
              <a:latin typeface="Arial"/>
              <a:cs typeface="Arial"/>
            </a:endParaRPr>
          </a:p>
          <a:p>
            <a:pPr marL="103587" marR="103587" algn="ctr"/>
            <a:r>
              <a:rPr sz="895" dirty="0">
                <a:solidFill>
                  <a:srgbClr val="231F20"/>
                </a:solidFill>
                <a:latin typeface="Arial"/>
                <a:cs typeface="Arial"/>
              </a:rPr>
              <a:t>UID:</a:t>
            </a:r>
            <a:r>
              <a:rPr sz="895" spc="-50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895" spc="-70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895" dirty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sz="895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31</Words>
  <Application>Microsoft Office PowerPoint</Application>
  <PresentationFormat>Benutzerdefiniert</PresentationFormat>
  <Paragraphs>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KFZ WERKSTATT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5206_Professional_Vorlage.indd</dc:title>
  <dc:creator>setup</dc:creator>
  <cp:lastModifiedBy>Andrea Fankl</cp:lastModifiedBy>
  <cp:revision>4</cp:revision>
  <dcterms:created xsi:type="dcterms:W3CDTF">2014-09-29T16:56:25Z</dcterms:created>
  <dcterms:modified xsi:type="dcterms:W3CDTF">2023-04-12T11:13:49Z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