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689100" cy="1092200"/>
  <p:notesSz cx="1689100" cy="10922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5304" y="-213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26920" y="338582"/>
            <a:ext cx="1438433" cy="22936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53841" y="611632"/>
            <a:ext cx="1184592" cy="2730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84613" y="251206"/>
            <a:ext cx="736139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871521" y="251206"/>
            <a:ext cx="736139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4613" y="43688"/>
            <a:ext cx="1523047" cy="1747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4613" y="251206"/>
            <a:ext cx="1523047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75373" y="1015746"/>
            <a:ext cx="541528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84613" y="1015746"/>
            <a:ext cx="389223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218438" y="1015746"/>
            <a:ext cx="389223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-1"/>
            <a:ext cx="1689100" cy="1095375"/>
          </a:xfrm>
          <a:prstGeom prst="rect">
            <a:avLst/>
          </a:prstGeom>
        </p:spPr>
      </p:pic>
      <p:sp>
        <p:nvSpPr>
          <p:cNvPr id="4" name="Rechteck 3"/>
          <p:cNvSpPr/>
          <p:nvPr/>
        </p:nvSpPr>
        <p:spPr>
          <a:xfrm>
            <a:off x="82550" y="88900"/>
            <a:ext cx="1524000" cy="9321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0" algn="ctr">
              <a:lnSpc>
                <a:spcPct val="100000"/>
              </a:lnSpc>
            </a:pPr>
            <a:r>
              <a:rPr lang="de-DE" sz="800" b="1" dirty="0" smtClean="0">
                <a:solidFill>
                  <a:srgbClr val="231F20"/>
                </a:solidFill>
                <a:latin typeface="Arial"/>
                <a:cs typeface="Arial"/>
              </a:rPr>
              <a:t>DR. MAX MUSTERMANN</a:t>
            </a:r>
            <a:endParaRPr lang="de-DE" sz="800" dirty="0" smtClean="0">
              <a:latin typeface="Arial"/>
              <a:cs typeface="Arial"/>
            </a:endParaRPr>
          </a:p>
          <a:p>
            <a:pPr algn="ctr">
              <a:lnSpc>
                <a:spcPts val="930"/>
              </a:lnSpc>
            </a:pPr>
            <a:r>
              <a:rPr lang="de-DE" sz="800" dirty="0" smtClean="0">
                <a:solidFill>
                  <a:srgbClr val="231F20"/>
                </a:solidFill>
                <a:latin typeface="Arial"/>
                <a:cs typeface="Arial"/>
              </a:rPr>
              <a:t>Arzt für</a:t>
            </a:r>
            <a:r>
              <a:rPr lang="de-DE" sz="800" spc="-45" dirty="0" smtClean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lang="de-DE" sz="800" spc="0" dirty="0" smtClean="0">
                <a:solidFill>
                  <a:srgbClr val="231F20"/>
                </a:solidFill>
                <a:latin typeface="Arial"/>
                <a:cs typeface="Arial"/>
              </a:rPr>
              <a:t>Allgemeinmedizin</a:t>
            </a:r>
            <a:endParaRPr lang="de-DE" sz="800" dirty="0" smtClean="0">
              <a:latin typeface="Arial"/>
              <a:cs typeface="Arial"/>
            </a:endParaRPr>
          </a:p>
          <a:p>
            <a:pPr marR="0" algn="ctr">
              <a:lnSpc>
                <a:spcPts val="819"/>
              </a:lnSpc>
            </a:pPr>
            <a:r>
              <a:rPr lang="de-DE" sz="800" dirty="0" smtClean="0">
                <a:solidFill>
                  <a:srgbClr val="231F20"/>
                </a:solidFill>
                <a:latin typeface="Arial"/>
                <a:cs typeface="Arial"/>
              </a:rPr>
              <a:t>Musterstraße 10,</a:t>
            </a:r>
            <a:endParaRPr lang="de-DE" sz="800" dirty="0" smtClean="0">
              <a:latin typeface="Arial"/>
              <a:cs typeface="Arial"/>
            </a:endParaRPr>
          </a:p>
          <a:p>
            <a:pPr marR="0" algn="ctr">
              <a:lnSpc>
                <a:spcPct val="100000"/>
              </a:lnSpc>
            </a:pPr>
            <a:r>
              <a:rPr lang="de-DE" sz="800" dirty="0" smtClean="0">
                <a:solidFill>
                  <a:srgbClr val="231F20"/>
                </a:solidFill>
                <a:latin typeface="Arial"/>
                <a:cs typeface="Arial"/>
              </a:rPr>
              <a:t>2000 Musterhausen</a:t>
            </a:r>
            <a:endParaRPr lang="de-DE" sz="800" dirty="0" smtClean="0">
              <a:latin typeface="Arial"/>
              <a:cs typeface="Arial"/>
            </a:endParaRPr>
          </a:p>
          <a:p>
            <a:pPr marR="0" algn="ctr">
              <a:lnSpc>
                <a:spcPct val="100000"/>
              </a:lnSpc>
            </a:pPr>
            <a:r>
              <a:rPr lang="de-DE" sz="800" spc="-80" dirty="0" smtClean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lang="de-DE" sz="800" spc="0" dirty="0" smtClean="0">
                <a:solidFill>
                  <a:srgbClr val="231F20"/>
                </a:solidFill>
                <a:latin typeface="Arial"/>
                <a:cs typeface="Arial"/>
              </a:rPr>
              <a:t>el: 0123 / 456 789 10</a:t>
            </a:r>
            <a:endParaRPr lang="de-DE" sz="800" dirty="0" smtClean="0">
              <a:latin typeface="Arial"/>
              <a:cs typeface="Arial"/>
            </a:endParaRPr>
          </a:p>
          <a:p>
            <a:pPr marR="0" algn="ctr">
              <a:lnSpc>
                <a:spcPct val="100000"/>
              </a:lnSpc>
            </a:pPr>
            <a:r>
              <a:rPr lang="de-DE" sz="800" dirty="0" smtClean="0">
                <a:solidFill>
                  <a:srgbClr val="231F20"/>
                </a:solidFill>
                <a:latin typeface="Arial"/>
                <a:cs typeface="Arial"/>
              </a:rPr>
              <a:t>Fax: 0123 / 456 789 07</a:t>
            </a:r>
          </a:p>
          <a:p>
            <a:pPr marR="0" algn="ctr">
              <a:lnSpc>
                <a:spcPct val="100000"/>
              </a:lnSpc>
            </a:pPr>
            <a:r>
              <a:rPr lang="de-DE" sz="800" dirty="0" smtClean="0">
                <a:solidFill>
                  <a:srgbClr val="231F20"/>
                </a:solidFill>
                <a:latin typeface="Arial"/>
                <a:cs typeface="Arial"/>
              </a:rPr>
              <a:t>E-Mail: muster@muster.at</a:t>
            </a:r>
            <a:endParaRPr lang="de-DE" sz="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29</Words>
  <Application>Microsoft Office PowerPoint</Application>
  <PresentationFormat>Benutzerdefiniert</PresentationFormat>
  <Paragraphs>7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5200_Professional_Vorlage_POWER.indd</dc:title>
  <dc:creator>setup</dc:creator>
  <cp:lastModifiedBy>Evelin Szabo</cp:lastModifiedBy>
  <cp:revision>3</cp:revision>
  <dcterms:created xsi:type="dcterms:W3CDTF">2014-09-29T16:50:24Z</dcterms:created>
  <dcterms:modified xsi:type="dcterms:W3CDTF">2015-07-07T08:29:20Z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2014-09-29T00:00:00Z</vt:filetime>
  </property>
  <property fmtid="{D5CDD505-2E9C-101B-9397-08002B2CF9AE}" pid="3" name="LastSaved">
    <vt:filetime>2014-09-29T00:00:00Z</vt:filetime>
  </property>
</Properties>
</file>