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2705100" cy="1085850"/>
  <p:notesSz cx="2705100" cy="108585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3936" y="-213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1171575" cy="539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531938" y="0"/>
            <a:ext cx="1173162" cy="539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D6ADD6-7E14-884B-BCD9-6ED5DB585163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844550" y="80963"/>
            <a:ext cx="1016000" cy="407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69875" y="515938"/>
            <a:ext cx="2165350" cy="4889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031875"/>
            <a:ext cx="1171575" cy="53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531938" y="1031875"/>
            <a:ext cx="1173162" cy="53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28BE95-8207-1D4D-9AC5-5DED06E3381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582083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02882" y="336613"/>
            <a:ext cx="2299335" cy="22802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405765" y="608076"/>
            <a:ext cx="1893570" cy="2714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200" b="1" i="0">
                <a:solidFill>
                  <a:srgbClr val="231F2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750" b="0" i="0">
                <a:solidFill>
                  <a:srgbClr val="231F2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200" b="1" i="0">
                <a:solidFill>
                  <a:srgbClr val="231F2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35255" y="249745"/>
            <a:ext cx="1176718" cy="7166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393126" y="249745"/>
            <a:ext cx="1176718" cy="7166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200" b="1" i="0">
                <a:solidFill>
                  <a:srgbClr val="231F2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972050"/>
            <a:ext cx="2700020" cy="107950"/>
          </a:xfrm>
          <a:custGeom>
            <a:avLst/>
            <a:gdLst/>
            <a:ahLst/>
            <a:cxnLst/>
            <a:rect l="l" t="t" r="r" b="b"/>
            <a:pathLst>
              <a:path w="2700020" h="107950">
                <a:moveTo>
                  <a:pt x="0" y="107950"/>
                </a:moveTo>
                <a:lnTo>
                  <a:pt x="2699994" y="107950"/>
                </a:lnTo>
                <a:lnTo>
                  <a:pt x="2699994" y="0"/>
                </a:lnTo>
                <a:lnTo>
                  <a:pt x="0" y="0"/>
                </a:lnTo>
                <a:lnTo>
                  <a:pt x="0" y="10795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08450"/>
            <a:ext cx="126364" cy="863600"/>
          </a:xfrm>
          <a:custGeom>
            <a:avLst/>
            <a:gdLst/>
            <a:ahLst/>
            <a:cxnLst/>
            <a:rect l="l" t="t" r="r" b="b"/>
            <a:pathLst>
              <a:path w="126364" h="863600">
                <a:moveTo>
                  <a:pt x="0" y="863600"/>
                </a:moveTo>
                <a:lnTo>
                  <a:pt x="126009" y="863600"/>
                </a:lnTo>
                <a:lnTo>
                  <a:pt x="126009" y="0"/>
                </a:lnTo>
                <a:lnTo>
                  <a:pt x="0" y="0"/>
                </a:lnTo>
                <a:lnTo>
                  <a:pt x="0" y="86360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500"/>
            <a:ext cx="2700020" cy="107950"/>
          </a:xfrm>
          <a:custGeom>
            <a:avLst/>
            <a:gdLst/>
            <a:ahLst/>
            <a:cxnLst/>
            <a:rect l="l" t="t" r="r" b="b"/>
            <a:pathLst>
              <a:path w="2700020" h="107950">
                <a:moveTo>
                  <a:pt x="0" y="107950"/>
                </a:moveTo>
                <a:lnTo>
                  <a:pt x="2699994" y="107950"/>
                </a:lnTo>
                <a:lnTo>
                  <a:pt x="2699994" y="0"/>
                </a:lnTo>
                <a:lnTo>
                  <a:pt x="0" y="0"/>
                </a:lnTo>
                <a:lnTo>
                  <a:pt x="0" y="10795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574010" y="108005"/>
            <a:ext cx="126364" cy="864235"/>
          </a:xfrm>
          <a:custGeom>
            <a:avLst/>
            <a:gdLst/>
            <a:ahLst/>
            <a:cxnLst/>
            <a:rect l="l" t="t" r="r" b="b"/>
            <a:pathLst>
              <a:path w="126364" h="864235">
                <a:moveTo>
                  <a:pt x="125984" y="0"/>
                </a:moveTo>
                <a:lnTo>
                  <a:pt x="0" y="0"/>
                </a:lnTo>
                <a:lnTo>
                  <a:pt x="0" y="863993"/>
                </a:lnTo>
                <a:lnTo>
                  <a:pt x="125984" y="863993"/>
                </a:lnTo>
                <a:lnTo>
                  <a:pt x="125984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60516" y="147118"/>
            <a:ext cx="2384066" cy="1524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1" i="0">
                <a:solidFill>
                  <a:srgbClr val="231F2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64906" y="309212"/>
            <a:ext cx="2375286" cy="6432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50" b="0" i="0">
                <a:solidFill>
                  <a:srgbClr val="231F2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919734" y="1009840"/>
            <a:ext cx="865632" cy="542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35255" y="1009840"/>
            <a:ext cx="622173" cy="542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7/7/2015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947672" y="1009840"/>
            <a:ext cx="622173" cy="5429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1430"/>
              </a:lnSpc>
            </a:pPr>
            <a:r>
              <a:rPr spc="-5" dirty="0"/>
              <a:t>DR</a:t>
            </a:r>
            <a:r>
              <a:rPr dirty="0"/>
              <a:t>. </a:t>
            </a:r>
            <a:r>
              <a:rPr spc="-10" dirty="0"/>
              <a:t>MAXIMILIAN</a:t>
            </a:r>
            <a:r>
              <a:rPr dirty="0"/>
              <a:t> MUSTERMANN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164906" y="309212"/>
            <a:ext cx="2375286" cy="6527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spc="15" dirty="0"/>
              <a:t>GERICHTLICH</a:t>
            </a:r>
            <a:r>
              <a:rPr spc="5" dirty="0"/>
              <a:t> </a:t>
            </a:r>
            <a:r>
              <a:rPr spc="10" dirty="0"/>
              <a:t>BEEIDETER</a:t>
            </a:r>
            <a:r>
              <a:rPr spc="5" dirty="0"/>
              <a:t> </a:t>
            </a:r>
            <a:r>
              <a:rPr spc="20" dirty="0"/>
              <a:t>SACHVERSTÄNDIGER</a:t>
            </a:r>
          </a:p>
          <a:p>
            <a:pPr marL="131445" marR="123825" algn="ctr">
              <a:lnSpc>
                <a:spcPct val="100000"/>
              </a:lnSpc>
              <a:spcBef>
                <a:spcPts val="350"/>
              </a:spcBef>
            </a:pPr>
            <a:r>
              <a:rPr sz="800" dirty="0"/>
              <a:t>Musterstraße </a:t>
            </a:r>
            <a:r>
              <a:rPr sz="800" spc="-5" dirty="0"/>
              <a:t>10/8/1</a:t>
            </a:r>
            <a:r>
              <a:rPr sz="800" dirty="0"/>
              <a:t>,</a:t>
            </a:r>
            <a:r>
              <a:rPr sz="800" spc="-45" dirty="0"/>
              <a:t> </a:t>
            </a:r>
            <a:r>
              <a:rPr sz="800" dirty="0"/>
              <a:t>A-2000</a:t>
            </a:r>
            <a:r>
              <a:rPr sz="800" spc="-5" dirty="0"/>
              <a:t> </a:t>
            </a:r>
            <a:r>
              <a:rPr sz="800" dirty="0"/>
              <a:t>Musterhausen </a:t>
            </a:r>
            <a:r>
              <a:rPr sz="800" spc="-95" dirty="0"/>
              <a:t>T</a:t>
            </a:r>
            <a:r>
              <a:rPr sz="800" spc="-5" dirty="0"/>
              <a:t>el</a:t>
            </a:r>
            <a:r>
              <a:rPr sz="800" dirty="0"/>
              <a:t>: </a:t>
            </a:r>
            <a:r>
              <a:rPr sz="800" spc="-5" dirty="0"/>
              <a:t>012</a:t>
            </a:r>
            <a:r>
              <a:rPr sz="800" dirty="0"/>
              <a:t>3 </a:t>
            </a:r>
            <a:r>
              <a:rPr sz="800" spc="-5" dirty="0"/>
              <a:t>/</a:t>
            </a:r>
            <a:r>
              <a:rPr sz="800" dirty="0"/>
              <a:t> </a:t>
            </a:r>
            <a:r>
              <a:rPr sz="800" spc="-5" dirty="0"/>
              <a:t>45</a:t>
            </a:r>
            <a:r>
              <a:rPr sz="800" dirty="0"/>
              <a:t>6 </a:t>
            </a:r>
            <a:r>
              <a:rPr sz="800" spc="-5" dirty="0"/>
              <a:t>78</a:t>
            </a:r>
            <a:r>
              <a:rPr sz="800" dirty="0"/>
              <a:t>9 </a:t>
            </a:r>
            <a:r>
              <a:rPr sz="800" spc="-5" dirty="0"/>
              <a:t>10</a:t>
            </a:r>
            <a:r>
              <a:rPr sz="800" dirty="0"/>
              <a:t>, </a:t>
            </a:r>
            <a:r>
              <a:rPr sz="800" spc="-5" dirty="0"/>
              <a:t>Fax: 012</a:t>
            </a:r>
            <a:r>
              <a:rPr sz="800" dirty="0"/>
              <a:t>3 </a:t>
            </a:r>
            <a:r>
              <a:rPr sz="800" spc="-5" dirty="0"/>
              <a:t>/</a:t>
            </a:r>
            <a:r>
              <a:rPr sz="800" dirty="0"/>
              <a:t> </a:t>
            </a:r>
            <a:r>
              <a:rPr sz="800" spc="-5" dirty="0"/>
              <a:t>45</a:t>
            </a:r>
            <a:r>
              <a:rPr sz="800" dirty="0"/>
              <a:t>6 </a:t>
            </a:r>
            <a:r>
              <a:rPr sz="800" spc="-5" dirty="0"/>
              <a:t>78</a:t>
            </a:r>
            <a:r>
              <a:rPr sz="800" dirty="0"/>
              <a:t>9 </a:t>
            </a:r>
            <a:r>
              <a:rPr sz="800" spc="-5" dirty="0"/>
              <a:t>07</a:t>
            </a:r>
            <a:endParaRPr sz="800" dirty="0"/>
          </a:p>
          <a:p>
            <a:pPr marL="413384" marR="405765" algn="ctr">
              <a:lnSpc>
                <a:spcPct val="100000"/>
              </a:lnSpc>
            </a:pPr>
            <a:r>
              <a:rPr sz="800" dirty="0"/>
              <a:t>E-</a:t>
            </a:r>
            <a:r>
              <a:rPr sz="800" dirty="0" smtClean="0"/>
              <a:t>Mail</a:t>
            </a:r>
            <a:r>
              <a:rPr lang="de-AT" sz="800" dirty="0" smtClean="0"/>
              <a:t>: drmustermann@muster.at</a:t>
            </a:r>
          </a:p>
          <a:p>
            <a:pPr marL="413384" marR="405765" algn="ctr">
              <a:lnSpc>
                <a:spcPct val="100000"/>
              </a:lnSpc>
            </a:pPr>
            <a:r>
              <a:rPr lang="de-AT" sz="800" dirty="0" smtClean="0"/>
              <a:t>www.beispieladresse.at</a:t>
            </a:r>
          </a:p>
        </p:txBody>
      </p:sp>
      <p:sp>
        <p:nvSpPr>
          <p:cNvPr id="4" name="object 4"/>
          <p:cNvSpPr/>
          <p:nvPr/>
        </p:nvSpPr>
        <p:spPr>
          <a:xfrm>
            <a:off x="144000" y="431149"/>
            <a:ext cx="2412365" cy="0"/>
          </a:xfrm>
          <a:custGeom>
            <a:avLst/>
            <a:gdLst/>
            <a:ahLst/>
            <a:cxnLst/>
            <a:rect l="l" t="t" r="r" b="b"/>
            <a:pathLst>
              <a:path w="2412365">
                <a:moveTo>
                  <a:pt x="0" y="0"/>
                </a:moveTo>
                <a:lnTo>
                  <a:pt x="2411996" y="0"/>
                </a:lnTo>
              </a:path>
            </a:pathLst>
          </a:custGeom>
          <a:ln w="12700">
            <a:solidFill>
              <a:srgbClr val="231F2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31</Words>
  <Application>Microsoft Office PowerPoint</Application>
  <PresentationFormat>Benutzerdefiniert</PresentationFormat>
  <Paragraphs>5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DR. MAXIMILIAN MUSTERMANN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5205_Professional_Vorlage_POWER.indd</dc:title>
  <dc:creator>setup</dc:creator>
  <cp:lastModifiedBy>Evelin Szabo</cp:lastModifiedBy>
  <cp:revision>2</cp:revision>
  <dcterms:created xsi:type="dcterms:W3CDTF">2014-11-06T15:24:22Z</dcterms:created>
  <dcterms:modified xsi:type="dcterms:W3CDTF">2015-07-07T08:30:15Z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2014-11-06T00:00:00Z</vt:filetime>
  </property>
  <property fmtid="{D5CDD505-2E9C-101B-9397-08002B2CF9AE}" pid="3" name="LastSaved">
    <vt:filetime>2014-11-06T00:00:00Z</vt:filetime>
  </property>
</Properties>
</file>