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079500" cy="1079500"/>
  <p:notesSz cx="6858000" cy="9144000"/>
  <p:defaultTextStyle>
    <a:defPPr>
      <a:defRPr lang="de-DE"/>
    </a:defPPr>
    <a:lvl1pPr marL="0" algn="l" defTabSz="61676" rtl="0" eaLnBrk="1" latinLnBrk="0" hangingPunct="1">
      <a:defRPr sz="200" kern="1200">
        <a:solidFill>
          <a:schemeClr val="tx1"/>
        </a:solidFill>
        <a:latin typeface="+mn-lt"/>
        <a:ea typeface="+mn-ea"/>
        <a:cs typeface="+mn-cs"/>
      </a:defRPr>
    </a:lvl1pPr>
    <a:lvl2pPr marL="61676" algn="l" defTabSz="61676" rtl="0" eaLnBrk="1" latinLnBrk="0" hangingPunct="1">
      <a:defRPr sz="200" kern="1200">
        <a:solidFill>
          <a:schemeClr val="tx1"/>
        </a:solidFill>
        <a:latin typeface="+mn-lt"/>
        <a:ea typeface="+mn-ea"/>
        <a:cs typeface="+mn-cs"/>
      </a:defRPr>
    </a:lvl2pPr>
    <a:lvl3pPr marL="123353" algn="l" defTabSz="61676" rtl="0" eaLnBrk="1" latinLnBrk="0" hangingPunct="1">
      <a:defRPr sz="200" kern="1200">
        <a:solidFill>
          <a:schemeClr val="tx1"/>
        </a:solidFill>
        <a:latin typeface="+mn-lt"/>
        <a:ea typeface="+mn-ea"/>
        <a:cs typeface="+mn-cs"/>
      </a:defRPr>
    </a:lvl3pPr>
    <a:lvl4pPr marL="185029" algn="l" defTabSz="61676" rtl="0" eaLnBrk="1" latinLnBrk="0" hangingPunct="1">
      <a:defRPr sz="200" kern="1200">
        <a:solidFill>
          <a:schemeClr val="tx1"/>
        </a:solidFill>
        <a:latin typeface="+mn-lt"/>
        <a:ea typeface="+mn-ea"/>
        <a:cs typeface="+mn-cs"/>
      </a:defRPr>
    </a:lvl4pPr>
    <a:lvl5pPr marL="246705" algn="l" defTabSz="61676" rtl="0" eaLnBrk="1" latinLnBrk="0" hangingPunct="1">
      <a:defRPr sz="200" kern="1200">
        <a:solidFill>
          <a:schemeClr val="tx1"/>
        </a:solidFill>
        <a:latin typeface="+mn-lt"/>
        <a:ea typeface="+mn-ea"/>
        <a:cs typeface="+mn-cs"/>
      </a:defRPr>
    </a:lvl5pPr>
    <a:lvl6pPr marL="308381" algn="l" defTabSz="61676" rtl="0" eaLnBrk="1" latinLnBrk="0" hangingPunct="1">
      <a:defRPr sz="200" kern="1200">
        <a:solidFill>
          <a:schemeClr val="tx1"/>
        </a:solidFill>
        <a:latin typeface="+mn-lt"/>
        <a:ea typeface="+mn-ea"/>
        <a:cs typeface="+mn-cs"/>
      </a:defRPr>
    </a:lvl6pPr>
    <a:lvl7pPr marL="370058" algn="l" defTabSz="61676" rtl="0" eaLnBrk="1" latinLnBrk="0" hangingPunct="1">
      <a:defRPr sz="200" kern="1200">
        <a:solidFill>
          <a:schemeClr val="tx1"/>
        </a:solidFill>
        <a:latin typeface="+mn-lt"/>
        <a:ea typeface="+mn-ea"/>
        <a:cs typeface="+mn-cs"/>
      </a:defRPr>
    </a:lvl7pPr>
    <a:lvl8pPr marL="431734" algn="l" defTabSz="61676" rtl="0" eaLnBrk="1" latinLnBrk="0" hangingPunct="1">
      <a:defRPr sz="200" kern="1200">
        <a:solidFill>
          <a:schemeClr val="tx1"/>
        </a:solidFill>
        <a:latin typeface="+mn-lt"/>
        <a:ea typeface="+mn-ea"/>
        <a:cs typeface="+mn-cs"/>
      </a:defRPr>
    </a:lvl8pPr>
    <a:lvl9pPr marL="493410" algn="l" defTabSz="61676" rtl="0" eaLnBrk="1" latinLnBrk="0" hangingPunct="1">
      <a:defRPr sz="2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0">
          <p15:clr>
            <a:srgbClr val="A4A3A4"/>
          </p15:clr>
        </p15:guide>
        <p15:guide id="2" pos="3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00" d="100"/>
          <a:sy n="400" d="100"/>
        </p:scale>
        <p:origin x="5976" y="2106"/>
      </p:cViewPr>
      <p:guideLst>
        <p:guide orient="horz" pos="340"/>
        <p:guide pos="3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80963" y="335345"/>
            <a:ext cx="917575" cy="231393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61925" y="611717"/>
            <a:ext cx="755650" cy="27587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16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3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50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67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83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700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317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934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051216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742000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82637" y="43230"/>
            <a:ext cx="242888" cy="921073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53975" y="43230"/>
            <a:ext cx="710671" cy="921073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143894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559918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5273" y="693679"/>
            <a:ext cx="917575" cy="214401"/>
          </a:xfrm>
        </p:spPr>
        <p:txBody>
          <a:bodyPr anchor="t"/>
          <a:lstStyle>
            <a:lvl1pPr algn="l">
              <a:defRPr sz="5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5273" y="457538"/>
            <a:ext cx="917575" cy="236141"/>
          </a:xfrm>
        </p:spPr>
        <p:txBody>
          <a:bodyPr anchor="b"/>
          <a:lstStyle>
            <a:lvl1pPr marL="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1pPr>
            <a:lvl2pPr marL="61676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2pPr>
            <a:lvl3pPr marL="123353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3pPr>
            <a:lvl4pPr marL="185029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4pPr>
            <a:lvl5pPr marL="246705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5pPr>
            <a:lvl6pPr marL="308381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6pPr>
            <a:lvl7pPr marL="370058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7pPr>
            <a:lvl8pPr marL="431734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8pPr>
            <a:lvl9pPr marL="493410" indent="0">
              <a:buNone/>
              <a:defRPr sz="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95376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53975" y="251883"/>
            <a:ext cx="476779" cy="712420"/>
          </a:xfrm>
        </p:spPr>
        <p:txBody>
          <a:bodyPr/>
          <a:lstStyle>
            <a:lvl1pPr>
              <a:defRPr sz="400"/>
            </a:lvl1pPr>
            <a:lvl2pPr>
              <a:defRPr sz="300"/>
            </a:lvl2pPr>
            <a:lvl3pPr>
              <a:defRPr sz="300"/>
            </a:lvl3pPr>
            <a:lvl4pPr>
              <a:defRPr sz="200"/>
            </a:lvl4pPr>
            <a:lvl5pPr>
              <a:defRPr sz="200"/>
            </a:lvl5pPr>
            <a:lvl6pPr>
              <a:defRPr sz="200"/>
            </a:lvl6pPr>
            <a:lvl7pPr>
              <a:defRPr sz="200"/>
            </a:lvl7pPr>
            <a:lvl8pPr>
              <a:defRPr sz="200"/>
            </a:lvl8pPr>
            <a:lvl9pPr>
              <a:defRPr sz="2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48746" y="251883"/>
            <a:ext cx="476779" cy="712420"/>
          </a:xfrm>
        </p:spPr>
        <p:txBody>
          <a:bodyPr/>
          <a:lstStyle>
            <a:lvl1pPr>
              <a:defRPr sz="400"/>
            </a:lvl1pPr>
            <a:lvl2pPr>
              <a:defRPr sz="300"/>
            </a:lvl2pPr>
            <a:lvl3pPr>
              <a:defRPr sz="300"/>
            </a:lvl3pPr>
            <a:lvl4pPr>
              <a:defRPr sz="200"/>
            </a:lvl4pPr>
            <a:lvl5pPr>
              <a:defRPr sz="200"/>
            </a:lvl5pPr>
            <a:lvl6pPr>
              <a:defRPr sz="200"/>
            </a:lvl6pPr>
            <a:lvl7pPr>
              <a:defRPr sz="200"/>
            </a:lvl7pPr>
            <a:lvl8pPr>
              <a:defRPr sz="200"/>
            </a:lvl8pPr>
            <a:lvl9pPr>
              <a:defRPr sz="2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35403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53975" y="241638"/>
            <a:ext cx="476967" cy="100703"/>
          </a:xfrm>
        </p:spPr>
        <p:txBody>
          <a:bodyPr anchor="b"/>
          <a:lstStyle>
            <a:lvl1pPr marL="0" indent="0">
              <a:buNone/>
              <a:defRPr sz="300" b="1"/>
            </a:lvl1pPr>
            <a:lvl2pPr marL="61676" indent="0">
              <a:buNone/>
              <a:defRPr sz="300" b="1"/>
            </a:lvl2pPr>
            <a:lvl3pPr marL="123353" indent="0">
              <a:buNone/>
              <a:defRPr sz="200" b="1"/>
            </a:lvl3pPr>
            <a:lvl4pPr marL="185029" indent="0">
              <a:buNone/>
              <a:defRPr sz="200" b="1"/>
            </a:lvl4pPr>
            <a:lvl5pPr marL="246705" indent="0">
              <a:buNone/>
              <a:defRPr sz="200" b="1"/>
            </a:lvl5pPr>
            <a:lvl6pPr marL="308381" indent="0">
              <a:buNone/>
              <a:defRPr sz="200" b="1"/>
            </a:lvl6pPr>
            <a:lvl7pPr marL="370058" indent="0">
              <a:buNone/>
              <a:defRPr sz="200" b="1"/>
            </a:lvl7pPr>
            <a:lvl8pPr marL="431734" indent="0">
              <a:buNone/>
              <a:defRPr sz="200" b="1"/>
            </a:lvl8pPr>
            <a:lvl9pPr marL="493410" indent="0">
              <a:buNone/>
              <a:defRPr sz="2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3975" y="342341"/>
            <a:ext cx="476967" cy="621962"/>
          </a:xfrm>
        </p:spPr>
        <p:txBody>
          <a:bodyPr/>
          <a:lstStyle>
            <a:lvl1pPr>
              <a:defRPr sz="300"/>
            </a:lvl1pPr>
            <a:lvl2pPr>
              <a:defRPr sz="300"/>
            </a:lvl2pPr>
            <a:lvl3pPr>
              <a:defRPr sz="200"/>
            </a:lvl3pPr>
            <a:lvl4pPr>
              <a:defRPr sz="200"/>
            </a:lvl4pPr>
            <a:lvl5pPr>
              <a:defRPr sz="200"/>
            </a:lvl5pPr>
            <a:lvl6pPr>
              <a:defRPr sz="200"/>
            </a:lvl6pPr>
            <a:lvl7pPr>
              <a:defRPr sz="200"/>
            </a:lvl7pPr>
            <a:lvl8pPr>
              <a:defRPr sz="200"/>
            </a:lvl8pPr>
            <a:lvl9pPr>
              <a:defRPr sz="2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48371" y="241638"/>
            <a:ext cx="477154" cy="100703"/>
          </a:xfrm>
        </p:spPr>
        <p:txBody>
          <a:bodyPr anchor="b"/>
          <a:lstStyle>
            <a:lvl1pPr marL="0" indent="0">
              <a:buNone/>
              <a:defRPr sz="300" b="1"/>
            </a:lvl1pPr>
            <a:lvl2pPr marL="61676" indent="0">
              <a:buNone/>
              <a:defRPr sz="300" b="1"/>
            </a:lvl2pPr>
            <a:lvl3pPr marL="123353" indent="0">
              <a:buNone/>
              <a:defRPr sz="200" b="1"/>
            </a:lvl3pPr>
            <a:lvl4pPr marL="185029" indent="0">
              <a:buNone/>
              <a:defRPr sz="200" b="1"/>
            </a:lvl4pPr>
            <a:lvl5pPr marL="246705" indent="0">
              <a:buNone/>
              <a:defRPr sz="200" b="1"/>
            </a:lvl5pPr>
            <a:lvl6pPr marL="308381" indent="0">
              <a:buNone/>
              <a:defRPr sz="200" b="1"/>
            </a:lvl6pPr>
            <a:lvl7pPr marL="370058" indent="0">
              <a:buNone/>
              <a:defRPr sz="200" b="1"/>
            </a:lvl7pPr>
            <a:lvl8pPr marL="431734" indent="0">
              <a:buNone/>
              <a:defRPr sz="200" b="1"/>
            </a:lvl8pPr>
            <a:lvl9pPr marL="493410" indent="0">
              <a:buNone/>
              <a:defRPr sz="2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48371" y="342341"/>
            <a:ext cx="477154" cy="621962"/>
          </a:xfrm>
        </p:spPr>
        <p:txBody>
          <a:bodyPr/>
          <a:lstStyle>
            <a:lvl1pPr>
              <a:defRPr sz="300"/>
            </a:lvl1pPr>
            <a:lvl2pPr>
              <a:defRPr sz="300"/>
            </a:lvl2pPr>
            <a:lvl3pPr>
              <a:defRPr sz="200"/>
            </a:lvl3pPr>
            <a:lvl4pPr>
              <a:defRPr sz="200"/>
            </a:lvl4pPr>
            <a:lvl5pPr>
              <a:defRPr sz="200"/>
            </a:lvl5pPr>
            <a:lvl6pPr>
              <a:defRPr sz="200"/>
            </a:lvl6pPr>
            <a:lvl7pPr>
              <a:defRPr sz="200"/>
            </a:lvl7pPr>
            <a:lvl8pPr>
              <a:defRPr sz="200"/>
            </a:lvl8pPr>
            <a:lvl9pPr>
              <a:defRPr sz="2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428107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92249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478267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3975" y="42980"/>
            <a:ext cx="355148" cy="182915"/>
          </a:xfrm>
        </p:spPr>
        <p:txBody>
          <a:bodyPr anchor="b"/>
          <a:lstStyle>
            <a:lvl1pPr algn="l">
              <a:defRPr sz="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22055" y="42980"/>
            <a:ext cx="603470" cy="921323"/>
          </a:xfrm>
        </p:spPr>
        <p:txBody>
          <a:bodyPr/>
          <a:lstStyle>
            <a:lvl1pPr>
              <a:defRPr sz="400"/>
            </a:lvl1pPr>
            <a:lvl2pPr>
              <a:defRPr sz="400"/>
            </a:lvl2pPr>
            <a:lvl3pPr>
              <a:defRPr sz="300"/>
            </a:lvl3pPr>
            <a:lvl4pPr>
              <a:defRPr sz="300"/>
            </a:lvl4pPr>
            <a:lvl5pPr>
              <a:defRPr sz="300"/>
            </a:lvl5pPr>
            <a:lvl6pPr>
              <a:defRPr sz="300"/>
            </a:lvl6pPr>
            <a:lvl7pPr>
              <a:defRPr sz="300"/>
            </a:lvl7pPr>
            <a:lvl8pPr>
              <a:defRPr sz="300"/>
            </a:lvl8pPr>
            <a:lvl9pPr>
              <a:defRPr sz="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53975" y="225895"/>
            <a:ext cx="355148" cy="738408"/>
          </a:xfrm>
        </p:spPr>
        <p:txBody>
          <a:bodyPr/>
          <a:lstStyle>
            <a:lvl1pPr marL="0" indent="0">
              <a:buNone/>
              <a:defRPr sz="200"/>
            </a:lvl1pPr>
            <a:lvl2pPr marL="61676" indent="0">
              <a:buNone/>
              <a:defRPr sz="200"/>
            </a:lvl2pPr>
            <a:lvl3pPr marL="123353" indent="0">
              <a:buNone/>
              <a:defRPr sz="100"/>
            </a:lvl3pPr>
            <a:lvl4pPr marL="185029" indent="0">
              <a:buNone/>
              <a:defRPr sz="100"/>
            </a:lvl4pPr>
            <a:lvl5pPr marL="246705" indent="0">
              <a:buNone/>
              <a:defRPr sz="100"/>
            </a:lvl5pPr>
            <a:lvl6pPr marL="308381" indent="0">
              <a:buNone/>
              <a:defRPr sz="100"/>
            </a:lvl6pPr>
            <a:lvl7pPr marL="370058" indent="0">
              <a:buNone/>
              <a:defRPr sz="100"/>
            </a:lvl7pPr>
            <a:lvl8pPr marL="431734" indent="0">
              <a:buNone/>
              <a:defRPr sz="100"/>
            </a:lvl8pPr>
            <a:lvl9pPr marL="493410" indent="0">
              <a:buNone/>
              <a:defRPr sz="1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68529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1590" y="755650"/>
            <a:ext cx="647700" cy="89209"/>
          </a:xfrm>
        </p:spPr>
        <p:txBody>
          <a:bodyPr anchor="b"/>
          <a:lstStyle>
            <a:lvl1pPr algn="l">
              <a:defRPr sz="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211590" y="96455"/>
            <a:ext cx="647700" cy="647700"/>
          </a:xfrm>
        </p:spPr>
        <p:txBody>
          <a:bodyPr/>
          <a:lstStyle>
            <a:lvl1pPr marL="0" indent="0">
              <a:buNone/>
              <a:defRPr sz="400"/>
            </a:lvl1pPr>
            <a:lvl2pPr marL="61676" indent="0">
              <a:buNone/>
              <a:defRPr sz="400"/>
            </a:lvl2pPr>
            <a:lvl3pPr marL="123353" indent="0">
              <a:buNone/>
              <a:defRPr sz="300"/>
            </a:lvl3pPr>
            <a:lvl4pPr marL="185029" indent="0">
              <a:buNone/>
              <a:defRPr sz="300"/>
            </a:lvl4pPr>
            <a:lvl5pPr marL="246705" indent="0">
              <a:buNone/>
              <a:defRPr sz="300"/>
            </a:lvl5pPr>
            <a:lvl6pPr marL="308381" indent="0">
              <a:buNone/>
              <a:defRPr sz="300"/>
            </a:lvl6pPr>
            <a:lvl7pPr marL="370058" indent="0">
              <a:buNone/>
              <a:defRPr sz="300"/>
            </a:lvl7pPr>
            <a:lvl8pPr marL="431734" indent="0">
              <a:buNone/>
              <a:defRPr sz="300"/>
            </a:lvl8pPr>
            <a:lvl9pPr marL="493410" indent="0">
              <a:buNone/>
              <a:defRPr sz="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11590" y="844859"/>
            <a:ext cx="647700" cy="126691"/>
          </a:xfrm>
        </p:spPr>
        <p:txBody>
          <a:bodyPr/>
          <a:lstStyle>
            <a:lvl1pPr marL="0" indent="0">
              <a:buNone/>
              <a:defRPr sz="200"/>
            </a:lvl1pPr>
            <a:lvl2pPr marL="61676" indent="0">
              <a:buNone/>
              <a:defRPr sz="200"/>
            </a:lvl2pPr>
            <a:lvl3pPr marL="123353" indent="0">
              <a:buNone/>
              <a:defRPr sz="100"/>
            </a:lvl3pPr>
            <a:lvl4pPr marL="185029" indent="0">
              <a:buNone/>
              <a:defRPr sz="100"/>
            </a:lvl4pPr>
            <a:lvl5pPr marL="246705" indent="0">
              <a:buNone/>
              <a:defRPr sz="100"/>
            </a:lvl5pPr>
            <a:lvl6pPr marL="308381" indent="0">
              <a:buNone/>
              <a:defRPr sz="100"/>
            </a:lvl6pPr>
            <a:lvl7pPr marL="370058" indent="0">
              <a:buNone/>
              <a:defRPr sz="100"/>
            </a:lvl7pPr>
            <a:lvl8pPr marL="431734" indent="0">
              <a:buNone/>
              <a:defRPr sz="100"/>
            </a:lvl8pPr>
            <a:lvl9pPr marL="493410" indent="0">
              <a:buNone/>
              <a:defRPr sz="1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217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53975" y="43230"/>
            <a:ext cx="971550" cy="179917"/>
          </a:xfrm>
          <a:prstGeom prst="rect">
            <a:avLst/>
          </a:prstGeom>
        </p:spPr>
        <p:txBody>
          <a:bodyPr vert="horz" lIns="12335" tIns="6168" rIns="12335" bIns="6168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53975" y="251883"/>
            <a:ext cx="971550" cy="712420"/>
          </a:xfrm>
          <a:prstGeom prst="rect">
            <a:avLst/>
          </a:prstGeom>
        </p:spPr>
        <p:txBody>
          <a:bodyPr vert="horz" lIns="12335" tIns="6168" rIns="12335" bIns="6168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53975" y="1000537"/>
            <a:ext cx="251883" cy="57473"/>
          </a:xfrm>
          <a:prstGeom prst="rect">
            <a:avLst/>
          </a:prstGeom>
        </p:spPr>
        <p:txBody>
          <a:bodyPr vert="horz" lIns="12335" tIns="6168" rIns="12335" bIns="6168" rtlCol="0" anchor="ctr"/>
          <a:lstStyle>
            <a:lvl1pPr algn="l">
              <a:defRPr sz="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D7DF76-90E4-104E-A60C-116CD0D06614}" type="datetimeFigureOut">
              <a:rPr lang="de-DE" smtClean="0"/>
              <a:t>12.04.2023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68829" y="1000537"/>
            <a:ext cx="341842" cy="57473"/>
          </a:xfrm>
          <a:prstGeom prst="rect">
            <a:avLst/>
          </a:prstGeom>
        </p:spPr>
        <p:txBody>
          <a:bodyPr vert="horz" lIns="12335" tIns="6168" rIns="12335" bIns="6168" rtlCol="0" anchor="ctr"/>
          <a:lstStyle>
            <a:lvl1pPr algn="ctr">
              <a:defRPr sz="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773642" y="1000537"/>
            <a:ext cx="251883" cy="57473"/>
          </a:xfrm>
          <a:prstGeom prst="rect">
            <a:avLst/>
          </a:prstGeom>
        </p:spPr>
        <p:txBody>
          <a:bodyPr vert="horz" lIns="12335" tIns="6168" rIns="12335" bIns="6168" rtlCol="0" anchor="ctr"/>
          <a:lstStyle>
            <a:lvl1pPr algn="r">
              <a:defRPr sz="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B84BA7-2E2F-154F-A087-EE67F40933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935810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1676" rtl="0" eaLnBrk="1" latinLnBrk="0" hangingPunct="1">
        <a:spcBef>
          <a:spcPct val="0"/>
        </a:spcBef>
        <a:buNone/>
        <a:defRPr sz="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6257" indent="-46257" algn="l" defTabSz="61676" rtl="0" eaLnBrk="1" latinLnBrk="0" hangingPunct="1">
        <a:spcBef>
          <a:spcPct val="20000"/>
        </a:spcBef>
        <a:buFont typeface="Arial"/>
        <a:buChar char="•"/>
        <a:defRPr sz="400" kern="1200">
          <a:solidFill>
            <a:schemeClr val="tx1"/>
          </a:solidFill>
          <a:latin typeface="+mn-lt"/>
          <a:ea typeface="+mn-ea"/>
          <a:cs typeface="+mn-cs"/>
        </a:defRPr>
      </a:lvl1pPr>
      <a:lvl2pPr marL="100224" indent="-38548" algn="l" defTabSz="61676" rtl="0" eaLnBrk="1" latinLnBrk="0" hangingPunct="1">
        <a:spcBef>
          <a:spcPct val="20000"/>
        </a:spcBef>
        <a:buFont typeface="Arial"/>
        <a:buChar char="–"/>
        <a:defRPr sz="400" kern="1200">
          <a:solidFill>
            <a:schemeClr val="tx1"/>
          </a:solidFill>
          <a:latin typeface="+mn-lt"/>
          <a:ea typeface="+mn-ea"/>
          <a:cs typeface="+mn-cs"/>
        </a:defRPr>
      </a:lvl2pPr>
      <a:lvl3pPr marL="154191" indent="-30838" algn="l" defTabSz="61676" rtl="0" eaLnBrk="1" latinLnBrk="0" hangingPunct="1">
        <a:spcBef>
          <a:spcPct val="20000"/>
        </a:spcBef>
        <a:buFont typeface="Arial"/>
        <a:buChar char="•"/>
        <a:defRPr sz="300" kern="1200">
          <a:solidFill>
            <a:schemeClr val="tx1"/>
          </a:solidFill>
          <a:latin typeface="+mn-lt"/>
          <a:ea typeface="+mn-ea"/>
          <a:cs typeface="+mn-cs"/>
        </a:defRPr>
      </a:lvl3pPr>
      <a:lvl4pPr marL="215867" indent="-30838" algn="l" defTabSz="61676" rtl="0" eaLnBrk="1" latinLnBrk="0" hangingPunct="1">
        <a:spcBef>
          <a:spcPct val="20000"/>
        </a:spcBef>
        <a:buFont typeface="Arial"/>
        <a:buChar char="–"/>
        <a:defRPr sz="300" kern="1200">
          <a:solidFill>
            <a:schemeClr val="tx1"/>
          </a:solidFill>
          <a:latin typeface="+mn-lt"/>
          <a:ea typeface="+mn-ea"/>
          <a:cs typeface="+mn-cs"/>
        </a:defRPr>
      </a:lvl4pPr>
      <a:lvl5pPr marL="277543" indent="-30838" algn="l" defTabSz="61676" rtl="0" eaLnBrk="1" latinLnBrk="0" hangingPunct="1">
        <a:spcBef>
          <a:spcPct val="20000"/>
        </a:spcBef>
        <a:buFont typeface="Arial"/>
        <a:buChar char="»"/>
        <a:defRPr sz="300" kern="1200">
          <a:solidFill>
            <a:schemeClr val="tx1"/>
          </a:solidFill>
          <a:latin typeface="+mn-lt"/>
          <a:ea typeface="+mn-ea"/>
          <a:cs typeface="+mn-cs"/>
        </a:defRPr>
      </a:lvl5pPr>
      <a:lvl6pPr marL="339220" indent="-30838" algn="l" defTabSz="61676" rtl="0" eaLnBrk="1" latinLnBrk="0" hangingPunct="1">
        <a:spcBef>
          <a:spcPct val="20000"/>
        </a:spcBef>
        <a:buFont typeface="Arial"/>
        <a:buChar char="•"/>
        <a:defRPr sz="300" kern="1200">
          <a:solidFill>
            <a:schemeClr val="tx1"/>
          </a:solidFill>
          <a:latin typeface="+mn-lt"/>
          <a:ea typeface="+mn-ea"/>
          <a:cs typeface="+mn-cs"/>
        </a:defRPr>
      </a:lvl6pPr>
      <a:lvl7pPr marL="400896" indent="-30838" algn="l" defTabSz="61676" rtl="0" eaLnBrk="1" latinLnBrk="0" hangingPunct="1">
        <a:spcBef>
          <a:spcPct val="20000"/>
        </a:spcBef>
        <a:buFont typeface="Arial"/>
        <a:buChar char="•"/>
        <a:defRPr sz="300" kern="1200">
          <a:solidFill>
            <a:schemeClr val="tx1"/>
          </a:solidFill>
          <a:latin typeface="+mn-lt"/>
          <a:ea typeface="+mn-ea"/>
          <a:cs typeface="+mn-cs"/>
        </a:defRPr>
      </a:lvl7pPr>
      <a:lvl8pPr marL="462572" indent="-30838" algn="l" defTabSz="61676" rtl="0" eaLnBrk="1" latinLnBrk="0" hangingPunct="1">
        <a:spcBef>
          <a:spcPct val="20000"/>
        </a:spcBef>
        <a:buFont typeface="Arial"/>
        <a:buChar char="•"/>
        <a:defRPr sz="300" kern="1200">
          <a:solidFill>
            <a:schemeClr val="tx1"/>
          </a:solidFill>
          <a:latin typeface="+mn-lt"/>
          <a:ea typeface="+mn-ea"/>
          <a:cs typeface="+mn-cs"/>
        </a:defRPr>
      </a:lvl8pPr>
      <a:lvl9pPr marL="524248" indent="-30838" algn="l" defTabSz="61676" rtl="0" eaLnBrk="1" latinLnBrk="0" hangingPunct="1">
        <a:spcBef>
          <a:spcPct val="20000"/>
        </a:spcBef>
        <a:buFont typeface="Arial"/>
        <a:buChar char="•"/>
        <a:defRPr sz="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61676" rtl="0" eaLnBrk="1" latinLnBrk="0" hangingPunct="1">
        <a:defRPr sz="200" kern="1200">
          <a:solidFill>
            <a:schemeClr val="tx1"/>
          </a:solidFill>
          <a:latin typeface="+mn-lt"/>
          <a:ea typeface="+mn-ea"/>
          <a:cs typeface="+mn-cs"/>
        </a:defRPr>
      </a:lvl1pPr>
      <a:lvl2pPr marL="61676" algn="l" defTabSz="61676" rtl="0" eaLnBrk="1" latinLnBrk="0" hangingPunct="1">
        <a:defRPr sz="200" kern="1200">
          <a:solidFill>
            <a:schemeClr val="tx1"/>
          </a:solidFill>
          <a:latin typeface="+mn-lt"/>
          <a:ea typeface="+mn-ea"/>
          <a:cs typeface="+mn-cs"/>
        </a:defRPr>
      </a:lvl2pPr>
      <a:lvl3pPr marL="123353" algn="l" defTabSz="61676" rtl="0" eaLnBrk="1" latinLnBrk="0" hangingPunct="1">
        <a:defRPr sz="200" kern="1200">
          <a:solidFill>
            <a:schemeClr val="tx1"/>
          </a:solidFill>
          <a:latin typeface="+mn-lt"/>
          <a:ea typeface="+mn-ea"/>
          <a:cs typeface="+mn-cs"/>
        </a:defRPr>
      </a:lvl3pPr>
      <a:lvl4pPr marL="185029" algn="l" defTabSz="61676" rtl="0" eaLnBrk="1" latinLnBrk="0" hangingPunct="1">
        <a:defRPr sz="200" kern="1200">
          <a:solidFill>
            <a:schemeClr val="tx1"/>
          </a:solidFill>
          <a:latin typeface="+mn-lt"/>
          <a:ea typeface="+mn-ea"/>
          <a:cs typeface="+mn-cs"/>
        </a:defRPr>
      </a:lvl4pPr>
      <a:lvl5pPr marL="246705" algn="l" defTabSz="61676" rtl="0" eaLnBrk="1" latinLnBrk="0" hangingPunct="1">
        <a:defRPr sz="200" kern="1200">
          <a:solidFill>
            <a:schemeClr val="tx1"/>
          </a:solidFill>
          <a:latin typeface="+mn-lt"/>
          <a:ea typeface="+mn-ea"/>
          <a:cs typeface="+mn-cs"/>
        </a:defRPr>
      </a:lvl5pPr>
      <a:lvl6pPr marL="308381" algn="l" defTabSz="61676" rtl="0" eaLnBrk="1" latinLnBrk="0" hangingPunct="1">
        <a:defRPr sz="200" kern="1200">
          <a:solidFill>
            <a:schemeClr val="tx1"/>
          </a:solidFill>
          <a:latin typeface="+mn-lt"/>
          <a:ea typeface="+mn-ea"/>
          <a:cs typeface="+mn-cs"/>
        </a:defRPr>
      </a:lvl6pPr>
      <a:lvl7pPr marL="370058" algn="l" defTabSz="61676" rtl="0" eaLnBrk="1" latinLnBrk="0" hangingPunct="1">
        <a:defRPr sz="200" kern="1200">
          <a:solidFill>
            <a:schemeClr val="tx1"/>
          </a:solidFill>
          <a:latin typeface="+mn-lt"/>
          <a:ea typeface="+mn-ea"/>
          <a:cs typeface="+mn-cs"/>
        </a:defRPr>
      </a:lvl7pPr>
      <a:lvl8pPr marL="431734" algn="l" defTabSz="61676" rtl="0" eaLnBrk="1" latinLnBrk="0" hangingPunct="1">
        <a:defRPr sz="200" kern="1200">
          <a:solidFill>
            <a:schemeClr val="tx1"/>
          </a:solidFill>
          <a:latin typeface="+mn-lt"/>
          <a:ea typeface="+mn-ea"/>
          <a:cs typeface="+mn-cs"/>
        </a:defRPr>
      </a:lvl8pPr>
      <a:lvl9pPr marL="493410" algn="l" defTabSz="61676" rtl="0" eaLnBrk="1" latinLnBrk="0" hangingPunct="1">
        <a:defRPr sz="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079500" cy="1079500"/>
          </a:xfrm>
          <a:prstGeom prst="rect">
            <a:avLst/>
          </a:prstGeom>
        </p:spPr>
      </p:pic>
      <p:sp>
        <p:nvSpPr>
          <p:cNvPr id="3" name="Rechteck 2"/>
          <p:cNvSpPr/>
          <p:nvPr/>
        </p:nvSpPr>
        <p:spPr>
          <a:xfrm>
            <a:off x="288615" y="290513"/>
            <a:ext cx="508622" cy="504826"/>
          </a:xfrm>
          <a:prstGeom prst="rect">
            <a:avLst/>
          </a:prstGeom>
          <a:noFill/>
          <a:effectLst/>
        </p:spPr>
        <p:txBody>
          <a:bodyPr wrap="none" lIns="91440" tIns="45720" rIns="91440" bIns="45720">
            <a:prstTxWarp prst="textArchUp">
              <a:avLst>
                <a:gd name="adj" fmla="val 6426831"/>
              </a:avLst>
            </a:prstTxWarp>
            <a:spAutoFit/>
          </a:bodyPr>
          <a:lstStyle/>
          <a:p>
            <a:pPr algn="ctr"/>
            <a:r>
              <a:rPr lang="de-DE" sz="4800" b="1" i="0" dirty="0" smtClean="0">
                <a:solidFill>
                  <a:srgbClr val="000000"/>
                </a:solidFill>
                <a:latin typeface="Arial"/>
                <a:ea typeface="Arial"/>
                <a:cs typeface="Arial"/>
              </a:rPr>
              <a:t>PETER MAX MUSTERMANN</a:t>
            </a:r>
            <a:endParaRPr lang="de-AT" sz="4800" dirty="0">
              <a:latin typeface="Arial"/>
              <a:cs typeface="Arial"/>
            </a:endParaRPr>
          </a:p>
        </p:txBody>
      </p:sp>
      <p:sp>
        <p:nvSpPr>
          <p:cNvPr id="2" name="Textfeld 1"/>
          <p:cNvSpPr txBox="1"/>
          <p:nvPr/>
        </p:nvSpPr>
        <p:spPr>
          <a:xfrm>
            <a:off x="243300" y="358684"/>
            <a:ext cx="59766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AT" sz="1800" b="1" dirty="0" smtClean="0">
                <a:latin typeface="Arial" panose="020B0604020202020204" pitchFamily="34" charset="0"/>
                <a:cs typeface="Arial" panose="020B0604020202020204" pitchFamily="34" charset="0"/>
              </a:rPr>
              <a:t>OK</a:t>
            </a:r>
            <a:endParaRPr lang="de-AT" sz="18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308057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Benutzerdefiniert</PresentationFormat>
  <Paragraphs>2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Office-Design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Andrea Fankl</cp:lastModifiedBy>
  <cp:revision>4</cp:revision>
  <dcterms:created xsi:type="dcterms:W3CDTF">2014-09-29T12:33:21Z</dcterms:created>
  <dcterms:modified xsi:type="dcterms:W3CDTF">2023-04-12T10:26:20Z</dcterms:modified>
</cp:coreProperties>
</file>

<file path=docProps/thumbnail.jpeg>
</file>