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619250" cy="1619250"/>
  <p:notesSz cx="1612900" cy="16256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69" userDrawn="1">
          <p15:clr>
            <a:srgbClr val="A4A3A4"/>
          </p15:clr>
        </p15:guide>
        <p15:guide id="2" pos="2169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5232" y="1428"/>
      </p:cViewPr>
      <p:guideLst>
        <p:guide orient="horz" pos="2869"/>
        <p:guide pos="216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22017" y="501967"/>
            <a:ext cx="1382865" cy="34004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44035" y="906780"/>
            <a:ext cx="1138830" cy="40481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81345" y="372428"/>
            <a:ext cx="707701" cy="106870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837853" y="372428"/>
            <a:ext cx="707701" cy="106870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1345" y="64770"/>
            <a:ext cx="1464210" cy="25908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81345" y="372428"/>
            <a:ext cx="1464210" cy="106870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553145" y="1505902"/>
            <a:ext cx="520608" cy="8096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81346" y="1505902"/>
            <a:ext cx="374186" cy="8096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171368" y="1505902"/>
            <a:ext cx="374186" cy="8096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Bild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325" y="0"/>
            <a:ext cx="1606600" cy="1619250"/>
          </a:xfrm>
          <a:prstGeom prst="rect">
            <a:avLst/>
          </a:prstGeom>
        </p:spPr>
      </p:pic>
      <p:sp>
        <p:nvSpPr>
          <p:cNvPr id="2" name="Rechteck 1"/>
          <p:cNvSpPr/>
          <p:nvPr/>
        </p:nvSpPr>
        <p:spPr>
          <a:xfrm>
            <a:off x="139155" y="164455"/>
            <a:ext cx="1356754" cy="1290341"/>
          </a:xfrm>
          <a:prstGeom prst="rect">
            <a:avLst/>
          </a:prstGeom>
          <a:noFill/>
          <a:effectLst/>
        </p:spPr>
        <p:txBody>
          <a:bodyPr spcFirstLastPara="1" wrap="none" lIns="91083" tIns="45541" rIns="91083" bIns="45541" numCol="1">
            <a:prstTxWarp prst="textArchUp">
              <a:avLst>
                <a:gd name="adj" fmla="val 8150020"/>
              </a:avLst>
            </a:prstTxWarp>
            <a:spAutoFit/>
          </a:bodyPr>
          <a:lstStyle/>
          <a:p>
            <a:pPr algn="ctr"/>
            <a:r>
              <a:rPr lang="de-DE" sz="3586" b="1" dirty="0">
                <a:solidFill>
                  <a:srgbClr val="000000"/>
                </a:solidFill>
                <a:latin typeface="Arial"/>
                <a:ea typeface="Arial"/>
                <a:cs typeface="Arial"/>
              </a:rPr>
              <a:t>Mustergasse 10, 1000 Musterhausen</a:t>
            </a:r>
            <a:endParaRPr lang="de-AT" sz="3586" dirty="0">
              <a:latin typeface="Arial"/>
              <a:cs typeface="Arial"/>
            </a:endParaRPr>
          </a:p>
        </p:txBody>
      </p:sp>
      <p:sp>
        <p:nvSpPr>
          <p:cNvPr id="3" name="Rechteck 2"/>
          <p:cNvSpPr/>
          <p:nvPr/>
        </p:nvSpPr>
        <p:spPr>
          <a:xfrm>
            <a:off x="177105" y="407886"/>
            <a:ext cx="1290340" cy="5978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096" b="1" dirty="0"/>
              <a:t>Dr.</a:t>
            </a:r>
            <a:endParaRPr lang="de-DE" sz="1096" dirty="0"/>
          </a:p>
          <a:p>
            <a:pPr algn="ctr"/>
            <a:r>
              <a:rPr lang="en-US" sz="1096" b="1" dirty="0"/>
              <a:t>Maximilian</a:t>
            </a:r>
            <a:endParaRPr lang="de-DE" sz="1096" dirty="0"/>
          </a:p>
          <a:p>
            <a:pPr algn="ctr"/>
            <a:r>
              <a:rPr lang="en-US" sz="1096" b="1" dirty="0"/>
              <a:t>Mustermann</a:t>
            </a:r>
            <a:endParaRPr lang="de-DE" sz="1096" dirty="0"/>
          </a:p>
        </p:txBody>
      </p:sp>
      <p:sp>
        <p:nvSpPr>
          <p:cNvPr id="4" name="Rechteck 3"/>
          <p:cNvSpPr/>
          <p:nvPr/>
        </p:nvSpPr>
        <p:spPr>
          <a:xfrm>
            <a:off x="297284" y="319423"/>
            <a:ext cx="1040495" cy="1002543"/>
          </a:xfrm>
          <a:prstGeom prst="rect">
            <a:avLst/>
          </a:prstGeom>
          <a:noFill/>
          <a:effectLst/>
        </p:spPr>
        <p:txBody>
          <a:bodyPr spcFirstLastPara="1" wrap="none" lIns="91083" tIns="45541" rIns="91083" bIns="45541" numCol="1">
            <a:prstTxWarp prst="textArchUp">
              <a:avLst>
                <a:gd name="adj" fmla="val 6242328"/>
              </a:avLst>
            </a:prstTxWarp>
            <a:spAutoFit/>
          </a:bodyPr>
          <a:lstStyle/>
          <a:p>
            <a:pPr algn="ctr"/>
            <a:r>
              <a:rPr lang="de-DE" sz="3586" b="1" dirty="0">
                <a:solidFill>
                  <a:srgbClr val="000000"/>
                </a:solidFill>
                <a:latin typeface="Arial"/>
                <a:ea typeface="Arial"/>
                <a:cs typeface="Arial"/>
              </a:rPr>
              <a:t>Allgemein beeideter und gerichtlich zertifizierter Sachverständiger</a:t>
            </a:r>
            <a:endParaRPr lang="de-AT" sz="3586" dirty="0">
              <a:latin typeface="Arial"/>
              <a:cs typeface="Arial"/>
            </a:endParaRPr>
          </a:p>
        </p:txBody>
      </p:sp>
      <p:sp>
        <p:nvSpPr>
          <p:cNvPr id="5" name="Rechteck 4"/>
          <p:cNvSpPr/>
          <p:nvPr/>
        </p:nvSpPr>
        <p:spPr>
          <a:xfrm>
            <a:off x="94878" y="50602"/>
            <a:ext cx="1429494" cy="1464283"/>
          </a:xfrm>
          <a:prstGeom prst="rect">
            <a:avLst/>
          </a:prstGeom>
          <a:noFill/>
        </p:spPr>
        <p:txBody>
          <a:bodyPr spcFirstLastPara="1" wrap="none" lIns="91083" tIns="45541" rIns="91083" bIns="45541" numCol="1">
            <a:prstTxWarp prst="textArchDown">
              <a:avLst>
                <a:gd name="adj" fmla="val 3017078"/>
              </a:avLst>
            </a:prstTxWarp>
            <a:spAutoFit/>
          </a:bodyPr>
          <a:lstStyle/>
          <a:p>
            <a:pPr algn="ctr"/>
            <a:r>
              <a:rPr lang="de-DE" sz="1793" b="1" dirty="0">
                <a:solidFill>
                  <a:srgbClr val="000000"/>
                </a:solidFill>
                <a:latin typeface="Arial"/>
                <a:ea typeface="Arial"/>
                <a:cs typeface="Arial"/>
              </a:rPr>
              <a:t>Tel.: 0123 / 456 789</a:t>
            </a:r>
            <a:endParaRPr lang="de-AT" sz="1793" b="1" dirty="0">
              <a:ln w="12700">
                <a:noFill/>
                <a:prstDash val="solid"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21</Words>
  <Application>Microsoft Office PowerPoint</Application>
  <PresentationFormat>Benutzerdefiniert</PresentationFormat>
  <Paragraphs>6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5215_Professional_Vorlage_POWER.indd</dc:title>
  <dc:creator>setup</dc:creator>
  <cp:lastModifiedBy>Andrea Fankl</cp:lastModifiedBy>
  <cp:revision>3</cp:revision>
  <dcterms:created xsi:type="dcterms:W3CDTF">2014-09-30T13:14:46Z</dcterms:created>
  <dcterms:modified xsi:type="dcterms:W3CDTF">2023-04-17T08:13:46Z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2014-09-29T00:00:00Z</vt:filetime>
  </property>
  <property fmtid="{D5CDD505-2E9C-101B-9397-08002B2CF9AE}" pid="3" name="LastSaved">
    <vt:filetime>2014-09-30T00:00:00Z</vt:filetime>
  </property>
</Properties>
</file>