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4" r:id="rId1"/>
  </p:sldMasterIdLst>
  <p:sldIdLst>
    <p:sldId id="256" r:id="rId2"/>
  </p:sldIdLst>
  <p:sldSz cx="1439863" cy="1439863"/>
  <p:notesSz cx="1435100" cy="14478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4" userDrawn="1">
          <p15:clr>
            <a:srgbClr val="A4A3A4"/>
          </p15:clr>
        </p15:guide>
        <p15:guide id="2" pos="216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478" y="1650"/>
      </p:cViewPr>
      <p:guideLst>
        <p:guide orient="horz" pos="2864"/>
        <p:guide pos="216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990" y="235644"/>
            <a:ext cx="1223884" cy="501286"/>
          </a:xfrm>
        </p:spPr>
        <p:txBody>
          <a:bodyPr anchor="b"/>
          <a:lstStyle>
            <a:lvl1pPr algn="ctr">
              <a:defRPr sz="94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9983" y="756262"/>
            <a:ext cx="1079897" cy="347633"/>
          </a:xfrm>
        </p:spPr>
        <p:txBody>
          <a:bodyPr/>
          <a:lstStyle>
            <a:lvl1pPr marL="0" indent="0" algn="ctr">
              <a:buNone/>
              <a:defRPr sz="378"/>
            </a:lvl1pPr>
            <a:lvl2pPr marL="72009" indent="0" algn="ctr">
              <a:buNone/>
              <a:defRPr sz="315"/>
            </a:lvl2pPr>
            <a:lvl3pPr marL="144018" indent="0" algn="ctr">
              <a:buNone/>
              <a:defRPr sz="284"/>
            </a:lvl3pPr>
            <a:lvl4pPr marL="216027" indent="0" algn="ctr">
              <a:buNone/>
              <a:defRPr sz="252"/>
            </a:lvl4pPr>
            <a:lvl5pPr marL="288036" indent="0" algn="ctr">
              <a:buNone/>
              <a:defRPr sz="252"/>
            </a:lvl5pPr>
            <a:lvl6pPr marL="360045" indent="0" algn="ctr">
              <a:buNone/>
              <a:defRPr sz="252"/>
            </a:lvl6pPr>
            <a:lvl7pPr marL="432054" indent="0" algn="ctr">
              <a:buNone/>
              <a:defRPr sz="252"/>
            </a:lvl7pPr>
            <a:lvl8pPr marL="504063" indent="0" algn="ctr">
              <a:buNone/>
              <a:defRPr sz="252"/>
            </a:lvl8pPr>
            <a:lvl9pPr marL="576072" indent="0" algn="ctr">
              <a:buNone/>
              <a:defRPr sz="252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587678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90433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30402" y="76660"/>
            <a:ext cx="310470" cy="1220217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8991" y="76660"/>
            <a:ext cx="913413" cy="1220217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217982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8283784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66019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41" y="358966"/>
            <a:ext cx="1241882" cy="598943"/>
          </a:xfrm>
        </p:spPr>
        <p:txBody>
          <a:bodyPr anchor="b"/>
          <a:lstStyle>
            <a:lvl1pPr>
              <a:defRPr sz="945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241" y="963575"/>
            <a:ext cx="1241882" cy="314970"/>
          </a:xfrm>
        </p:spPr>
        <p:txBody>
          <a:bodyPr/>
          <a:lstStyle>
            <a:lvl1pPr marL="0" indent="0">
              <a:buNone/>
              <a:defRPr sz="378">
                <a:solidFill>
                  <a:schemeClr val="tx1"/>
                </a:solidFill>
              </a:defRPr>
            </a:lvl1pPr>
            <a:lvl2pPr marL="72009" indent="0">
              <a:buNone/>
              <a:defRPr sz="315">
                <a:solidFill>
                  <a:schemeClr val="tx1">
                    <a:tint val="75000"/>
                  </a:schemeClr>
                </a:solidFill>
              </a:defRPr>
            </a:lvl2pPr>
            <a:lvl3pPr marL="144018" indent="0">
              <a:buNone/>
              <a:defRPr sz="284">
                <a:solidFill>
                  <a:schemeClr val="tx1">
                    <a:tint val="75000"/>
                  </a:schemeClr>
                </a:solidFill>
              </a:defRPr>
            </a:lvl3pPr>
            <a:lvl4pPr marL="216027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4pPr>
            <a:lvl5pPr marL="288036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5pPr>
            <a:lvl6pPr marL="360045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6pPr>
            <a:lvl7pPr marL="432054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7pPr>
            <a:lvl8pPr marL="504063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8pPr>
            <a:lvl9pPr marL="576072" indent="0">
              <a:buNone/>
              <a:defRPr sz="25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494760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8990" y="383297"/>
            <a:ext cx="611942" cy="913580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28931" y="383297"/>
            <a:ext cx="611942" cy="913580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416744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78" y="76660"/>
            <a:ext cx="1241882" cy="278307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179" y="352967"/>
            <a:ext cx="609129" cy="172983"/>
          </a:xfrm>
        </p:spPr>
        <p:txBody>
          <a:bodyPr anchor="b"/>
          <a:lstStyle>
            <a:lvl1pPr marL="0" indent="0">
              <a:buNone/>
              <a:defRPr sz="378" b="1"/>
            </a:lvl1pPr>
            <a:lvl2pPr marL="72009" indent="0">
              <a:buNone/>
              <a:defRPr sz="315" b="1"/>
            </a:lvl2pPr>
            <a:lvl3pPr marL="144018" indent="0">
              <a:buNone/>
              <a:defRPr sz="284" b="1"/>
            </a:lvl3pPr>
            <a:lvl4pPr marL="216027" indent="0">
              <a:buNone/>
              <a:defRPr sz="252" b="1"/>
            </a:lvl4pPr>
            <a:lvl5pPr marL="288036" indent="0">
              <a:buNone/>
              <a:defRPr sz="252" b="1"/>
            </a:lvl5pPr>
            <a:lvl6pPr marL="360045" indent="0">
              <a:buNone/>
              <a:defRPr sz="252" b="1"/>
            </a:lvl6pPr>
            <a:lvl7pPr marL="432054" indent="0">
              <a:buNone/>
              <a:defRPr sz="252" b="1"/>
            </a:lvl7pPr>
            <a:lvl8pPr marL="504063" indent="0">
              <a:buNone/>
              <a:defRPr sz="252" b="1"/>
            </a:lvl8pPr>
            <a:lvl9pPr marL="576072" indent="0">
              <a:buNone/>
              <a:defRPr sz="252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9179" y="525950"/>
            <a:ext cx="609129" cy="773593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28931" y="352967"/>
            <a:ext cx="612129" cy="172983"/>
          </a:xfrm>
        </p:spPr>
        <p:txBody>
          <a:bodyPr anchor="b"/>
          <a:lstStyle>
            <a:lvl1pPr marL="0" indent="0">
              <a:buNone/>
              <a:defRPr sz="378" b="1"/>
            </a:lvl1pPr>
            <a:lvl2pPr marL="72009" indent="0">
              <a:buNone/>
              <a:defRPr sz="315" b="1"/>
            </a:lvl2pPr>
            <a:lvl3pPr marL="144018" indent="0">
              <a:buNone/>
              <a:defRPr sz="284" b="1"/>
            </a:lvl3pPr>
            <a:lvl4pPr marL="216027" indent="0">
              <a:buNone/>
              <a:defRPr sz="252" b="1"/>
            </a:lvl4pPr>
            <a:lvl5pPr marL="288036" indent="0">
              <a:buNone/>
              <a:defRPr sz="252" b="1"/>
            </a:lvl5pPr>
            <a:lvl6pPr marL="360045" indent="0">
              <a:buNone/>
              <a:defRPr sz="252" b="1"/>
            </a:lvl6pPr>
            <a:lvl7pPr marL="432054" indent="0">
              <a:buNone/>
              <a:defRPr sz="252" b="1"/>
            </a:lvl7pPr>
            <a:lvl8pPr marL="504063" indent="0">
              <a:buNone/>
              <a:defRPr sz="252" b="1"/>
            </a:lvl8pPr>
            <a:lvl9pPr marL="576072" indent="0">
              <a:buNone/>
              <a:defRPr sz="252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28931" y="525950"/>
            <a:ext cx="612129" cy="773593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116188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208595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057473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78" y="95991"/>
            <a:ext cx="464393" cy="335968"/>
          </a:xfrm>
        </p:spPr>
        <p:txBody>
          <a:bodyPr anchor="b"/>
          <a:lstStyle>
            <a:lvl1pPr>
              <a:defRPr sz="504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129" y="207314"/>
            <a:ext cx="728931" cy="1023236"/>
          </a:xfrm>
        </p:spPr>
        <p:txBody>
          <a:bodyPr/>
          <a:lstStyle>
            <a:lvl1pPr>
              <a:defRPr sz="504"/>
            </a:lvl1pPr>
            <a:lvl2pPr>
              <a:defRPr sz="441"/>
            </a:lvl2pPr>
            <a:lvl3pPr>
              <a:defRPr sz="378"/>
            </a:lvl3pPr>
            <a:lvl4pPr>
              <a:defRPr sz="315"/>
            </a:lvl4pPr>
            <a:lvl5pPr>
              <a:defRPr sz="315"/>
            </a:lvl5pPr>
            <a:lvl6pPr>
              <a:defRPr sz="315"/>
            </a:lvl6pPr>
            <a:lvl7pPr>
              <a:defRPr sz="315"/>
            </a:lvl7pPr>
            <a:lvl8pPr>
              <a:defRPr sz="315"/>
            </a:lvl8pPr>
            <a:lvl9pPr>
              <a:defRPr sz="315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78" y="431959"/>
            <a:ext cx="464393" cy="800257"/>
          </a:xfrm>
        </p:spPr>
        <p:txBody>
          <a:bodyPr/>
          <a:lstStyle>
            <a:lvl1pPr marL="0" indent="0">
              <a:buNone/>
              <a:defRPr sz="252"/>
            </a:lvl1pPr>
            <a:lvl2pPr marL="72009" indent="0">
              <a:buNone/>
              <a:defRPr sz="221"/>
            </a:lvl2pPr>
            <a:lvl3pPr marL="144018" indent="0">
              <a:buNone/>
              <a:defRPr sz="189"/>
            </a:lvl3pPr>
            <a:lvl4pPr marL="216027" indent="0">
              <a:buNone/>
              <a:defRPr sz="158"/>
            </a:lvl4pPr>
            <a:lvl5pPr marL="288036" indent="0">
              <a:buNone/>
              <a:defRPr sz="158"/>
            </a:lvl5pPr>
            <a:lvl6pPr marL="360045" indent="0">
              <a:buNone/>
              <a:defRPr sz="158"/>
            </a:lvl6pPr>
            <a:lvl7pPr marL="432054" indent="0">
              <a:buNone/>
              <a:defRPr sz="158"/>
            </a:lvl7pPr>
            <a:lvl8pPr marL="504063" indent="0">
              <a:buNone/>
              <a:defRPr sz="158"/>
            </a:lvl8pPr>
            <a:lvl9pPr marL="576072" indent="0">
              <a:buNone/>
              <a:defRPr sz="158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500716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178" y="95991"/>
            <a:ext cx="464393" cy="335968"/>
          </a:xfrm>
        </p:spPr>
        <p:txBody>
          <a:bodyPr anchor="b"/>
          <a:lstStyle>
            <a:lvl1pPr>
              <a:defRPr sz="504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12129" y="207314"/>
            <a:ext cx="728931" cy="1023236"/>
          </a:xfrm>
        </p:spPr>
        <p:txBody>
          <a:bodyPr anchor="t"/>
          <a:lstStyle>
            <a:lvl1pPr marL="0" indent="0">
              <a:buNone/>
              <a:defRPr sz="504"/>
            </a:lvl1pPr>
            <a:lvl2pPr marL="72009" indent="0">
              <a:buNone/>
              <a:defRPr sz="441"/>
            </a:lvl2pPr>
            <a:lvl3pPr marL="144018" indent="0">
              <a:buNone/>
              <a:defRPr sz="378"/>
            </a:lvl3pPr>
            <a:lvl4pPr marL="216027" indent="0">
              <a:buNone/>
              <a:defRPr sz="315"/>
            </a:lvl4pPr>
            <a:lvl5pPr marL="288036" indent="0">
              <a:buNone/>
              <a:defRPr sz="315"/>
            </a:lvl5pPr>
            <a:lvl6pPr marL="360045" indent="0">
              <a:buNone/>
              <a:defRPr sz="315"/>
            </a:lvl6pPr>
            <a:lvl7pPr marL="432054" indent="0">
              <a:buNone/>
              <a:defRPr sz="315"/>
            </a:lvl7pPr>
            <a:lvl8pPr marL="504063" indent="0">
              <a:buNone/>
              <a:defRPr sz="315"/>
            </a:lvl8pPr>
            <a:lvl9pPr marL="576072" indent="0">
              <a:buNone/>
              <a:defRPr sz="315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9178" y="431959"/>
            <a:ext cx="464393" cy="800257"/>
          </a:xfrm>
        </p:spPr>
        <p:txBody>
          <a:bodyPr/>
          <a:lstStyle>
            <a:lvl1pPr marL="0" indent="0">
              <a:buNone/>
              <a:defRPr sz="252"/>
            </a:lvl1pPr>
            <a:lvl2pPr marL="72009" indent="0">
              <a:buNone/>
              <a:defRPr sz="221"/>
            </a:lvl2pPr>
            <a:lvl3pPr marL="144018" indent="0">
              <a:buNone/>
              <a:defRPr sz="189"/>
            </a:lvl3pPr>
            <a:lvl4pPr marL="216027" indent="0">
              <a:buNone/>
              <a:defRPr sz="158"/>
            </a:lvl4pPr>
            <a:lvl5pPr marL="288036" indent="0">
              <a:buNone/>
              <a:defRPr sz="158"/>
            </a:lvl5pPr>
            <a:lvl6pPr marL="360045" indent="0">
              <a:buNone/>
              <a:defRPr sz="158"/>
            </a:lvl6pPr>
            <a:lvl7pPr marL="432054" indent="0">
              <a:buNone/>
              <a:defRPr sz="158"/>
            </a:lvl7pPr>
            <a:lvl8pPr marL="504063" indent="0">
              <a:buNone/>
              <a:defRPr sz="158"/>
            </a:lvl8pPr>
            <a:lvl9pPr marL="576072" indent="0">
              <a:buNone/>
              <a:defRPr sz="158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438389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8991" y="76660"/>
            <a:ext cx="1241882" cy="27830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991" y="383297"/>
            <a:ext cx="1241882" cy="9135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8991" y="1334540"/>
            <a:ext cx="323969" cy="7665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76955" y="1334540"/>
            <a:ext cx="485954" cy="7665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16903" y="1334540"/>
            <a:ext cx="323969" cy="7665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081019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</p:sldLayoutIdLst>
  <p:txStyles>
    <p:titleStyle>
      <a:lvl1pPr algn="l" defTabSz="144018" rtl="0" eaLnBrk="1" latinLnBrk="0" hangingPunct="1">
        <a:lnSpc>
          <a:spcPct val="90000"/>
        </a:lnSpc>
        <a:spcBef>
          <a:spcPct val="0"/>
        </a:spcBef>
        <a:buNone/>
        <a:defRPr sz="69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005" indent="-36005" algn="l" defTabSz="144018" rtl="0" eaLnBrk="1" latinLnBrk="0" hangingPunct="1">
        <a:lnSpc>
          <a:spcPct val="90000"/>
        </a:lnSpc>
        <a:spcBef>
          <a:spcPts val="158"/>
        </a:spcBef>
        <a:buFont typeface="Arial" panose="020B0604020202020204" pitchFamily="34" charset="0"/>
        <a:buChar char="•"/>
        <a:defRPr sz="441" kern="1200">
          <a:solidFill>
            <a:schemeClr val="tx1"/>
          </a:solidFill>
          <a:latin typeface="+mn-lt"/>
          <a:ea typeface="+mn-ea"/>
          <a:cs typeface="+mn-cs"/>
        </a:defRPr>
      </a:lvl1pPr>
      <a:lvl2pPr marL="108014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378" kern="1200">
          <a:solidFill>
            <a:schemeClr val="tx1"/>
          </a:solidFill>
          <a:latin typeface="+mn-lt"/>
          <a:ea typeface="+mn-ea"/>
          <a:cs typeface="+mn-cs"/>
        </a:defRPr>
      </a:lvl2pPr>
      <a:lvl3pPr marL="180023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315" kern="1200">
          <a:solidFill>
            <a:schemeClr val="tx1"/>
          </a:solidFill>
          <a:latin typeface="+mn-lt"/>
          <a:ea typeface="+mn-ea"/>
          <a:cs typeface="+mn-cs"/>
        </a:defRPr>
      </a:lvl3pPr>
      <a:lvl4pPr marL="252032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4pPr>
      <a:lvl5pPr marL="324041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5pPr>
      <a:lvl6pPr marL="396050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6pPr>
      <a:lvl7pPr marL="468059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7pPr>
      <a:lvl8pPr marL="540068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8pPr>
      <a:lvl9pPr marL="612077" indent="-36005" algn="l" defTabSz="144018" rtl="0" eaLnBrk="1" latinLnBrk="0" hangingPunct="1">
        <a:lnSpc>
          <a:spcPct val="90000"/>
        </a:lnSpc>
        <a:spcBef>
          <a:spcPts val="79"/>
        </a:spcBef>
        <a:buFont typeface="Arial" panose="020B0604020202020204" pitchFamily="34" charset="0"/>
        <a:buChar char="•"/>
        <a:defRPr sz="2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1pPr>
      <a:lvl2pPr marL="72009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3pPr>
      <a:lvl4pPr marL="216027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5pPr>
      <a:lvl6pPr marL="360045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6pPr>
      <a:lvl7pPr marL="432054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7pPr>
      <a:lvl8pPr marL="504063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8pPr>
      <a:lvl9pPr marL="576072" algn="l" defTabSz="144018" rtl="0" eaLnBrk="1" latinLnBrk="0" hangingPunct="1">
        <a:defRPr sz="2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/>
          <p:cNvSpPr/>
          <p:nvPr/>
        </p:nvSpPr>
        <p:spPr>
          <a:xfrm>
            <a:off x="161038" y="145249"/>
            <a:ext cx="1124103" cy="1149365"/>
          </a:xfrm>
          <a:prstGeom prst="rect">
            <a:avLst/>
          </a:prstGeom>
          <a:noFill/>
          <a:effectLst/>
        </p:spPr>
        <p:txBody>
          <a:bodyPr spcFirstLastPara="1" wrap="none" lIns="90939" tIns="45469" rIns="90939" bIns="45469" numCol="1">
            <a:prstTxWarp prst="textArchUp">
              <a:avLst>
                <a:gd name="adj" fmla="val 6426831"/>
              </a:avLst>
            </a:prstTxWarp>
            <a:spAutoFit/>
          </a:bodyPr>
          <a:lstStyle/>
          <a:p>
            <a:pPr algn="ctr"/>
            <a:r>
              <a:rPr lang="de-DE" sz="4376" b="1" dirty="0">
                <a:solidFill>
                  <a:srgbClr val="000000"/>
                </a:solidFill>
                <a:latin typeface="Arial"/>
                <a:ea typeface="Arial"/>
                <a:cs typeface="Arial"/>
              </a:rPr>
              <a:t>ELEKTRIKER PETER MUSTERMANN</a:t>
            </a:r>
            <a:endParaRPr lang="de-AT" sz="4376" dirty="0">
              <a:latin typeface="Arial"/>
              <a:cs typeface="Arial"/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113673" y="568366"/>
            <a:ext cx="1212516" cy="3366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sz="1193" baseline="30000" dirty="0">
                <a:latin typeface="Arial"/>
                <a:cs typeface="Arial"/>
              </a:rPr>
              <a:t>24-Stunden-Hotline: </a:t>
            </a:r>
            <a:endParaRPr lang="de-DE" sz="1193" baseline="30000" dirty="0">
              <a:latin typeface="Arial"/>
              <a:cs typeface="Arial"/>
            </a:endParaRPr>
          </a:p>
          <a:p>
            <a:pPr algn="ctr"/>
            <a:r>
              <a:rPr lang="de-DE" sz="1193" baseline="30000" dirty="0">
                <a:latin typeface="Arial"/>
                <a:cs typeface="Arial"/>
              </a:rPr>
              <a:t>Tel</a:t>
            </a:r>
            <a:r>
              <a:rPr lang="de-DE" sz="1193" baseline="30000" dirty="0">
                <a:latin typeface="Arial"/>
                <a:cs typeface="Arial"/>
              </a:rPr>
              <a:t>.: 0123 / 456 789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11</Words>
  <Application>Microsoft Office PowerPoint</Application>
  <PresentationFormat>Benutzerdefiniert</PresentationFormat>
  <Paragraphs>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46040_Printy_Vorlage_POWER.indd</dc:title>
  <cp:lastModifiedBy>Andrea Fankl</cp:lastModifiedBy>
  <cp:revision>4</cp:revision>
  <dcterms:created xsi:type="dcterms:W3CDTF">2014-09-29T12:03:20Z</dcterms:created>
  <dcterms:modified xsi:type="dcterms:W3CDTF">2023-04-17T08:10:38Z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