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79500" cy="1079500"/>
  <p:notesSz cx="1079500" cy="10922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47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5976" y="2106"/>
      </p:cViewPr>
      <p:guideLst>
        <p:guide orient="horz" pos="2847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1010" y="334645"/>
            <a:ext cx="918114" cy="22669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2020" y="604520"/>
            <a:ext cx="756094" cy="26987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4006" y="248285"/>
            <a:ext cx="469858" cy="7124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56269" y="248285"/>
            <a:ext cx="469858" cy="7124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" y="5"/>
            <a:ext cx="1079995" cy="1067437"/>
          </a:xfrm>
          <a:custGeom>
            <a:avLst/>
            <a:gdLst/>
            <a:ahLst/>
            <a:cxnLst/>
            <a:rect l="l" t="t" r="r" b="b"/>
            <a:pathLst>
              <a:path w="1079995" h="1079995">
                <a:moveTo>
                  <a:pt x="0" y="539991"/>
                </a:moveTo>
                <a:lnTo>
                  <a:pt x="0" y="1079995"/>
                </a:lnTo>
                <a:lnTo>
                  <a:pt x="539991" y="1079995"/>
                </a:lnTo>
                <a:lnTo>
                  <a:pt x="495702" y="1078205"/>
                </a:lnTo>
                <a:lnTo>
                  <a:pt x="452400" y="1072927"/>
                </a:lnTo>
                <a:lnTo>
                  <a:pt x="410223" y="1064301"/>
                </a:lnTo>
                <a:lnTo>
                  <a:pt x="369310" y="1052465"/>
                </a:lnTo>
                <a:lnTo>
                  <a:pt x="329800" y="1037558"/>
                </a:lnTo>
                <a:lnTo>
                  <a:pt x="291831" y="1019720"/>
                </a:lnTo>
                <a:lnTo>
                  <a:pt x="255544" y="999089"/>
                </a:lnTo>
                <a:lnTo>
                  <a:pt x="221077" y="975805"/>
                </a:lnTo>
                <a:lnTo>
                  <a:pt x="188568" y="950006"/>
                </a:lnTo>
                <a:lnTo>
                  <a:pt x="158157" y="921831"/>
                </a:lnTo>
                <a:lnTo>
                  <a:pt x="129983" y="891419"/>
                </a:lnTo>
                <a:lnTo>
                  <a:pt x="104185" y="858909"/>
                </a:lnTo>
                <a:lnTo>
                  <a:pt x="80901" y="824441"/>
                </a:lnTo>
                <a:lnTo>
                  <a:pt x="60271" y="788153"/>
                </a:lnTo>
                <a:lnTo>
                  <a:pt x="42434" y="750184"/>
                </a:lnTo>
                <a:lnTo>
                  <a:pt x="27528" y="710673"/>
                </a:lnTo>
                <a:lnTo>
                  <a:pt x="15693" y="669759"/>
                </a:lnTo>
                <a:lnTo>
                  <a:pt x="7067" y="627582"/>
                </a:lnTo>
                <a:lnTo>
                  <a:pt x="1790" y="584279"/>
                </a:lnTo>
                <a:lnTo>
                  <a:pt x="0" y="539991"/>
                </a:lnTo>
              </a:path>
              <a:path w="1079995" h="1079995">
                <a:moveTo>
                  <a:pt x="1079995" y="539991"/>
                </a:moveTo>
                <a:lnTo>
                  <a:pt x="1078205" y="584279"/>
                </a:lnTo>
                <a:lnTo>
                  <a:pt x="1072927" y="627582"/>
                </a:lnTo>
                <a:lnTo>
                  <a:pt x="1064301" y="669759"/>
                </a:lnTo>
                <a:lnTo>
                  <a:pt x="1052465" y="710673"/>
                </a:lnTo>
                <a:lnTo>
                  <a:pt x="1037558" y="750184"/>
                </a:lnTo>
                <a:lnTo>
                  <a:pt x="1019720" y="788153"/>
                </a:lnTo>
                <a:lnTo>
                  <a:pt x="999089" y="824441"/>
                </a:lnTo>
                <a:lnTo>
                  <a:pt x="975805" y="858909"/>
                </a:lnTo>
                <a:lnTo>
                  <a:pt x="950006" y="891419"/>
                </a:lnTo>
                <a:lnTo>
                  <a:pt x="921831" y="921831"/>
                </a:lnTo>
                <a:lnTo>
                  <a:pt x="891419" y="950006"/>
                </a:lnTo>
                <a:lnTo>
                  <a:pt x="858909" y="975805"/>
                </a:lnTo>
                <a:lnTo>
                  <a:pt x="824441" y="999089"/>
                </a:lnTo>
                <a:lnTo>
                  <a:pt x="788153" y="1019720"/>
                </a:lnTo>
                <a:lnTo>
                  <a:pt x="750184" y="1037558"/>
                </a:lnTo>
                <a:lnTo>
                  <a:pt x="710673" y="1052465"/>
                </a:lnTo>
                <a:lnTo>
                  <a:pt x="669759" y="1064301"/>
                </a:lnTo>
                <a:lnTo>
                  <a:pt x="627582" y="1072927"/>
                </a:lnTo>
                <a:lnTo>
                  <a:pt x="584279" y="1078205"/>
                </a:lnTo>
                <a:lnTo>
                  <a:pt x="539991" y="1079995"/>
                </a:lnTo>
                <a:lnTo>
                  <a:pt x="1079995" y="1079995"/>
                </a:lnTo>
                <a:lnTo>
                  <a:pt x="1079995" y="539991"/>
                </a:lnTo>
              </a:path>
              <a:path w="1079995" h="1079995">
                <a:moveTo>
                  <a:pt x="539991" y="0"/>
                </a:moveTo>
                <a:lnTo>
                  <a:pt x="0" y="0"/>
                </a:lnTo>
                <a:lnTo>
                  <a:pt x="0" y="539991"/>
                </a:lnTo>
                <a:lnTo>
                  <a:pt x="1790" y="495702"/>
                </a:lnTo>
                <a:lnTo>
                  <a:pt x="7067" y="452400"/>
                </a:lnTo>
                <a:lnTo>
                  <a:pt x="15693" y="410223"/>
                </a:lnTo>
                <a:lnTo>
                  <a:pt x="27528" y="369310"/>
                </a:lnTo>
                <a:lnTo>
                  <a:pt x="42434" y="329800"/>
                </a:lnTo>
                <a:lnTo>
                  <a:pt x="60271" y="291831"/>
                </a:lnTo>
                <a:lnTo>
                  <a:pt x="80901" y="255544"/>
                </a:lnTo>
                <a:lnTo>
                  <a:pt x="104185" y="221077"/>
                </a:lnTo>
                <a:lnTo>
                  <a:pt x="129983" y="188568"/>
                </a:lnTo>
                <a:lnTo>
                  <a:pt x="158157" y="158157"/>
                </a:lnTo>
                <a:lnTo>
                  <a:pt x="188568" y="129983"/>
                </a:lnTo>
                <a:lnTo>
                  <a:pt x="221077" y="104185"/>
                </a:lnTo>
                <a:lnTo>
                  <a:pt x="255544" y="80901"/>
                </a:lnTo>
                <a:lnTo>
                  <a:pt x="291831" y="60271"/>
                </a:lnTo>
                <a:lnTo>
                  <a:pt x="329800" y="42434"/>
                </a:lnTo>
                <a:lnTo>
                  <a:pt x="369310" y="27528"/>
                </a:lnTo>
                <a:lnTo>
                  <a:pt x="410223" y="15693"/>
                </a:lnTo>
                <a:lnTo>
                  <a:pt x="452400" y="7067"/>
                </a:lnTo>
                <a:lnTo>
                  <a:pt x="495702" y="1790"/>
                </a:lnTo>
                <a:lnTo>
                  <a:pt x="539991" y="0"/>
                </a:lnTo>
              </a:path>
              <a:path w="1079995" h="1079995">
                <a:moveTo>
                  <a:pt x="1079995" y="0"/>
                </a:moveTo>
                <a:lnTo>
                  <a:pt x="539991" y="0"/>
                </a:lnTo>
                <a:lnTo>
                  <a:pt x="584279" y="1790"/>
                </a:lnTo>
                <a:lnTo>
                  <a:pt x="627582" y="7067"/>
                </a:lnTo>
                <a:lnTo>
                  <a:pt x="669759" y="15693"/>
                </a:lnTo>
                <a:lnTo>
                  <a:pt x="710673" y="27528"/>
                </a:lnTo>
                <a:lnTo>
                  <a:pt x="750184" y="42434"/>
                </a:lnTo>
                <a:lnTo>
                  <a:pt x="788153" y="60271"/>
                </a:lnTo>
                <a:lnTo>
                  <a:pt x="824441" y="80901"/>
                </a:lnTo>
                <a:lnTo>
                  <a:pt x="858909" y="104185"/>
                </a:lnTo>
                <a:lnTo>
                  <a:pt x="891419" y="129983"/>
                </a:lnTo>
                <a:lnTo>
                  <a:pt x="921831" y="158157"/>
                </a:lnTo>
                <a:lnTo>
                  <a:pt x="950006" y="188568"/>
                </a:lnTo>
                <a:lnTo>
                  <a:pt x="975805" y="221077"/>
                </a:lnTo>
                <a:lnTo>
                  <a:pt x="999089" y="255544"/>
                </a:lnTo>
                <a:lnTo>
                  <a:pt x="1019720" y="291831"/>
                </a:lnTo>
                <a:lnTo>
                  <a:pt x="1037558" y="329800"/>
                </a:lnTo>
                <a:lnTo>
                  <a:pt x="1052465" y="369310"/>
                </a:lnTo>
                <a:lnTo>
                  <a:pt x="1064301" y="410223"/>
                </a:lnTo>
                <a:lnTo>
                  <a:pt x="1072927" y="452400"/>
                </a:lnTo>
                <a:lnTo>
                  <a:pt x="1078205" y="495702"/>
                </a:lnTo>
                <a:lnTo>
                  <a:pt x="1079995" y="539990"/>
                </a:lnTo>
                <a:lnTo>
                  <a:pt x="1079995" y="0"/>
                </a:lnTo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 sz="1779"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4007" y="43180"/>
            <a:ext cx="972121" cy="172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4007" y="248285"/>
            <a:ext cx="972121" cy="7124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67246" y="1003935"/>
            <a:ext cx="345643" cy="5397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4007" y="1003935"/>
            <a:ext cx="248431" cy="5397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77697" y="1003935"/>
            <a:ext cx="248431" cy="5397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hteck 2"/>
          <p:cNvSpPr/>
          <p:nvPr/>
        </p:nvSpPr>
        <p:spPr>
          <a:xfrm>
            <a:off x="122387" y="119248"/>
            <a:ext cx="841005" cy="834729"/>
          </a:xfrm>
          <a:prstGeom prst="rect">
            <a:avLst/>
          </a:prstGeom>
          <a:noFill/>
          <a:effectLst/>
        </p:spPr>
        <p:txBody>
          <a:bodyPr spcFirstLastPara="1" wrap="none" lIns="90377" tIns="45188" rIns="90377" bIns="45188" numCol="1">
            <a:prstTxWarp prst="textArchUp">
              <a:avLst>
                <a:gd name="adj" fmla="val 6426831"/>
              </a:avLst>
            </a:prstTxWarp>
            <a:spAutoFit/>
          </a:bodyPr>
          <a:lstStyle/>
          <a:p>
            <a:pPr algn="ctr"/>
            <a:r>
              <a:rPr lang="de-DE" sz="4349" b="1" dirty="0">
                <a:solidFill>
                  <a:srgbClr val="000000"/>
                </a:solidFill>
                <a:latin typeface="Arial"/>
                <a:ea typeface="Arial"/>
                <a:cs typeface="Arial"/>
              </a:rPr>
              <a:t>ELEKTRIKER PETER MUSTERMANN</a:t>
            </a:r>
            <a:endParaRPr lang="de-AT" sz="4349" dirty="0">
              <a:latin typeface="Arial"/>
              <a:cs typeface="Arial"/>
            </a:endParaRPr>
          </a:p>
        </p:txBody>
      </p:sp>
      <p:sp>
        <p:nvSpPr>
          <p:cNvPr id="5" name="Rechteck 4"/>
          <p:cNvSpPr/>
          <p:nvPr/>
        </p:nvSpPr>
        <p:spPr>
          <a:xfrm>
            <a:off x="269875" y="285566"/>
            <a:ext cx="539750" cy="498955"/>
          </a:xfrm>
          <a:prstGeom prst="rect">
            <a:avLst/>
          </a:prstGeom>
          <a:noFill/>
          <a:effectLst/>
        </p:spPr>
        <p:txBody>
          <a:bodyPr spcFirstLastPara="1" wrap="none" lIns="90377" tIns="45188" rIns="90377" bIns="45188" numCol="1">
            <a:prstTxWarp prst="textArchUp">
              <a:avLst>
                <a:gd name="adj" fmla="val 6426831"/>
              </a:avLst>
            </a:prstTxWarp>
            <a:spAutoFit/>
          </a:bodyPr>
          <a:lstStyle/>
          <a:p>
            <a:pPr algn="ctr"/>
            <a:r>
              <a:rPr lang="de-DE" sz="4349" baseline="30000" dirty="0">
                <a:latin typeface="Arial"/>
                <a:cs typeface="Arial"/>
              </a:rPr>
              <a:t>24-Stunden-Hotline: Tel.: 0123 / 456 789</a:t>
            </a:r>
            <a:endParaRPr lang="de-DE" sz="4349" baseline="30000" dirty="0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11</Words>
  <Application>Microsoft Office PowerPoint</Application>
  <PresentationFormat>Benutzerdefiniert</PresentationFormat>
  <Paragraphs>2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46030_Printy_Vorlage_POWER.indd</dc:title>
  <cp:lastModifiedBy>Andrea Fankl</cp:lastModifiedBy>
  <cp:revision>2</cp:revision>
  <dcterms:created xsi:type="dcterms:W3CDTF">2014-09-29T12:03:07Z</dcterms:created>
  <dcterms:modified xsi:type="dcterms:W3CDTF">2023-04-17T08:04:29Z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2014-09-29T00:00:00Z</vt:filetime>
  </property>
  <property fmtid="{D5CDD505-2E9C-101B-9397-08002B2CF9AE}" pid="3" name="LastSaved">
    <vt:filetime>2014-09-29T00:00:00Z</vt:filetime>
  </property>
</Properties>
</file>