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6" r:id="rId1"/>
  </p:sldMasterIdLst>
  <p:notesMasterIdLst>
    <p:notesMasterId r:id="rId4"/>
  </p:notesMasterIdLst>
  <p:sldIdLst>
    <p:sldId id="257" r:id="rId2"/>
    <p:sldId id="258" r:id="rId3"/>
  </p:sldIdLst>
  <p:sldSz cx="20104100" cy="7721600"/>
  <p:notesSz cx="20104100" cy="77216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31" d="100"/>
          <a:sy n="131" d="100"/>
        </p:scale>
        <p:origin x="-144" y="-135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8712200" cy="385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1387138" y="0"/>
            <a:ext cx="8712200" cy="385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7670F7-DE49-E947-B8B6-251AA0F7596E}" type="datetimeFigureOut">
              <a:rPr lang="de-DE" smtClean="0"/>
              <a:t>10.09.15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281738" y="579438"/>
            <a:ext cx="7540625" cy="28956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009775" y="3667125"/>
            <a:ext cx="16084550" cy="34750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7334250"/>
            <a:ext cx="8712200" cy="385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1387138" y="7334250"/>
            <a:ext cx="8712200" cy="385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964DDAD-6438-7C4E-B551-915540804EC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094912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808" y="2398701"/>
            <a:ext cx="17088485" cy="1655139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015615" y="4375573"/>
            <a:ext cx="14072870" cy="197329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949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5899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3849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179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9748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7698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5648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3598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352243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0435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14575472" y="309222"/>
            <a:ext cx="4523423" cy="6588384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005205" y="309222"/>
            <a:ext cx="13235199" cy="6588384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397371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10.09.15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637685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88085" y="4961843"/>
            <a:ext cx="17088485" cy="1533596"/>
          </a:xfrm>
        </p:spPr>
        <p:txBody>
          <a:bodyPr anchor="t"/>
          <a:lstStyle>
            <a:lvl1pPr algn="l">
              <a:defRPr sz="7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588085" y="3272744"/>
            <a:ext cx="17088485" cy="1689099"/>
          </a:xfrm>
        </p:spPr>
        <p:txBody>
          <a:bodyPr anchor="b"/>
          <a:lstStyle>
            <a:lvl1pPr marL="0" indent="0">
              <a:buNone/>
              <a:defRPr sz="3500">
                <a:solidFill>
                  <a:schemeClr val="tx1">
                    <a:tint val="75000"/>
                  </a:schemeClr>
                </a:solidFill>
              </a:defRPr>
            </a:lvl1pPr>
            <a:lvl2pPr marL="794979" indent="0">
              <a:buNone/>
              <a:defRPr sz="3100">
                <a:solidFill>
                  <a:schemeClr val="tx1">
                    <a:tint val="75000"/>
                  </a:schemeClr>
                </a:solidFill>
              </a:defRPr>
            </a:lvl2pPr>
            <a:lvl3pPr marL="1589959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3pPr>
            <a:lvl4pPr marL="2384938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3179917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974897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76987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556485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6359835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854278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005205" y="1801707"/>
            <a:ext cx="8879311" cy="5095899"/>
          </a:xfrm>
        </p:spPr>
        <p:txBody>
          <a:bodyPr/>
          <a:lstStyle>
            <a:lvl1pPr>
              <a:defRPr sz="4900"/>
            </a:lvl1pPr>
            <a:lvl2pPr>
              <a:defRPr sz="4200"/>
            </a:lvl2pPr>
            <a:lvl3pPr>
              <a:defRPr sz="350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219584" y="1801707"/>
            <a:ext cx="8879311" cy="5095899"/>
          </a:xfrm>
        </p:spPr>
        <p:txBody>
          <a:bodyPr/>
          <a:lstStyle>
            <a:lvl1pPr>
              <a:defRPr sz="4900"/>
            </a:lvl1pPr>
            <a:lvl2pPr>
              <a:defRPr sz="4200"/>
            </a:lvl2pPr>
            <a:lvl3pPr>
              <a:defRPr sz="3500"/>
            </a:lvl3pPr>
            <a:lvl4pPr>
              <a:defRPr sz="3100"/>
            </a:lvl4pPr>
            <a:lvl5pPr>
              <a:defRPr sz="3100"/>
            </a:lvl5pPr>
            <a:lvl6pPr>
              <a:defRPr sz="3100"/>
            </a:lvl6pPr>
            <a:lvl7pPr>
              <a:defRPr sz="3100"/>
            </a:lvl7pPr>
            <a:lvl8pPr>
              <a:defRPr sz="3100"/>
            </a:lvl8pPr>
            <a:lvl9pPr>
              <a:defRPr sz="31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947969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1728423"/>
            <a:ext cx="8882802" cy="720325"/>
          </a:xfrm>
        </p:spPr>
        <p:txBody>
          <a:bodyPr anchor="b"/>
          <a:lstStyle>
            <a:lvl1pPr marL="0" indent="0">
              <a:buNone/>
              <a:defRPr sz="4200" b="1"/>
            </a:lvl1pPr>
            <a:lvl2pPr marL="794979" indent="0">
              <a:buNone/>
              <a:defRPr sz="3500" b="1"/>
            </a:lvl2pPr>
            <a:lvl3pPr marL="1589959" indent="0">
              <a:buNone/>
              <a:defRPr sz="3100" b="1"/>
            </a:lvl3pPr>
            <a:lvl4pPr marL="2384938" indent="0">
              <a:buNone/>
              <a:defRPr sz="2800" b="1"/>
            </a:lvl4pPr>
            <a:lvl5pPr marL="3179917" indent="0">
              <a:buNone/>
              <a:defRPr sz="2800" b="1"/>
            </a:lvl5pPr>
            <a:lvl6pPr marL="3974897" indent="0">
              <a:buNone/>
              <a:defRPr sz="2800" b="1"/>
            </a:lvl6pPr>
            <a:lvl7pPr marL="4769876" indent="0">
              <a:buNone/>
              <a:defRPr sz="2800" b="1"/>
            </a:lvl7pPr>
            <a:lvl8pPr marL="5564856" indent="0">
              <a:buNone/>
              <a:defRPr sz="2800" b="1"/>
            </a:lvl8pPr>
            <a:lvl9pPr marL="6359835" indent="0">
              <a:buNone/>
              <a:defRPr sz="2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05205" y="2448748"/>
            <a:ext cx="8882802" cy="4448858"/>
          </a:xfrm>
        </p:spPr>
        <p:txBody>
          <a:bodyPr/>
          <a:lstStyle>
            <a:lvl1pPr>
              <a:defRPr sz="4200"/>
            </a:lvl1pPr>
            <a:lvl2pPr>
              <a:defRPr sz="3500"/>
            </a:lvl2pPr>
            <a:lvl3pPr>
              <a:defRPr sz="31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0212605" y="1728423"/>
            <a:ext cx="8886291" cy="720325"/>
          </a:xfrm>
        </p:spPr>
        <p:txBody>
          <a:bodyPr anchor="b"/>
          <a:lstStyle>
            <a:lvl1pPr marL="0" indent="0">
              <a:buNone/>
              <a:defRPr sz="4200" b="1"/>
            </a:lvl1pPr>
            <a:lvl2pPr marL="794979" indent="0">
              <a:buNone/>
              <a:defRPr sz="3500" b="1"/>
            </a:lvl2pPr>
            <a:lvl3pPr marL="1589959" indent="0">
              <a:buNone/>
              <a:defRPr sz="3100" b="1"/>
            </a:lvl3pPr>
            <a:lvl4pPr marL="2384938" indent="0">
              <a:buNone/>
              <a:defRPr sz="2800" b="1"/>
            </a:lvl4pPr>
            <a:lvl5pPr marL="3179917" indent="0">
              <a:buNone/>
              <a:defRPr sz="2800" b="1"/>
            </a:lvl5pPr>
            <a:lvl6pPr marL="3974897" indent="0">
              <a:buNone/>
              <a:defRPr sz="2800" b="1"/>
            </a:lvl6pPr>
            <a:lvl7pPr marL="4769876" indent="0">
              <a:buNone/>
              <a:defRPr sz="2800" b="1"/>
            </a:lvl7pPr>
            <a:lvl8pPr marL="5564856" indent="0">
              <a:buNone/>
              <a:defRPr sz="2800" b="1"/>
            </a:lvl8pPr>
            <a:lvl9pPr marL="6359835" indent="0">
              <a:buNone/>
              <a:defRPr sz="2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0212605" y="2448748"/>
            <a:ext cx="8886291" cy="4448858"/>
          </a:xfrm>
        </p:spPr>
        <p:txBody>
          <a:bodyPr/>
          <a:lstStyle>
            <a:lvl1pPr>
              <a:defRPr sz="4200"/>
            </a:lvl1pPr>
            <a:lvl2pPr>
              <a:defRPr sz="3500"/>
            </a:lvl2pPr>
            <a:lvl3pPr>
              <a:defRPr sz="31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152612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513782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829159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5206" y="307434"/>
            <a:ext cx="6614110" cy="1308382"/>
          </a:xfrm>
        </p:spPr>
        <p:txBody>
          <a:bodyPr anchor="b"/>
          <a:lstStyle>
            <a:lvl1pPr algn="l">
              <a:defRPr sz="3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60145" y="307434"/>
            <a:ext cx="11238750" cy="6590172"/>
          </a:xfrm>
        </p:spPr>
        <p:txBody>
          <a:bodyPr/>
          <a:lstStyle>
            <a:lvl1pPr>
              <a:defRPr sz="5600"/>
            </a:lvl1pPr>
            <a:lvl2pPr>
              <a:defRPr sz="4900"/>
            </a:lvl2pPr>
            <a:lvl3pPr>
              <a:defRPr sz="4200"/>
            </a:lvl3pPr>
            <a:lvl4pPr>
              <a:defRPr sz="3500"/>
            </a:lvl4pPr>
            <a:lvl5pPr>
              <a:defRPr sz="3500"/>
            </a:lvl5pPr>
            <a:lvl6pPr>
              <a:defRPr sz="3500"/>
            </a:lvl6pPr>
            <a:lvl7pPr>
              <a:defRPr sz="3500"/>
            </a:lvl7pPr>
            <a:lvl8pPr>
              <a:defRPr sz="3500"/>
            </a:lvl8pPr>
            <a:lvl9pPr>
              <a:defRPr sz="35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5206" y="1615817"/>
            <a:ext cx="6614110" cy="5281789"/>
          </a:xfrm>
        </p:spPr>
        <p:txBody>
          <a:bodyPr/>
          <a:lstStyle>
            <a:lvl1pPr marL="0" indent="0">
              <a:buNone/>
              <a:defRPr sz="2400"/>
            </a:lvl1pPr>
            <a:lvl2pPr marL="794979" indent="0">
              <a:buNone/>
              <a:defRPr sz="2100"/>
            </a:lvl2pPr>
            <a:lvl3pPr marL="1589959" indent="0">
              <a:buNone/>
              <a:defRPr sz="1700"/>
            </a:lvl3pPr>
            <a:lvl4pPr marL="2384938" indent="0">
              <a:buNone/>
              <a:defRPr sz="1600"/>
            </a:lvl4pPr>
            <a:lvl5pPr marL="3179917" indent="0">
              <a:buNone/>
              <a:defRPr sz="1600"/>
            </a:lvl5pPr>
            <a:lvl6pPr marL="3974897" indent="0">
              <a:buNone/>
              <a:defRPr sz="1600"/>
            </a:lvl6pPr>
            <a:lvl7pPr marL="4769876" indent="0">
              <a:buNone/>
              <a:defRPr sz="1600"/>
            </a:lvl7pPr>
            <a:lvl8pPr marL="5564856" indent="0">
              <a:buNone/>
              <a:defRPr sz="1600"/>
            </a:lvl8pPr>
            <a:lvl9pPr marL="6359835" indent="0">
              <a:buNone/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613468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40544" y="5405120"/>
            <a:ext cx="12062460" cy="638105"/>
          </a:xfrm>
        </p:spPr>
        <p:txBody>
          <a:bodyPr anchor="b"/>
          <a:lstStyle>
            <a:lvl1pPr algn="l">
              <a:defRPr sz="3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940544" y="689939"/>
            <a:ext cx="12062460" cy="4632960"/>
          </a:xfrm>
        </p:spPr>
        <p:txBody>
          <a:bodyPr/>
          <a:lstStyle>
            <a:lvl1pPr marL="0" indent="0">
              <a:buNone/>
              <a:defRPr sz="5600"/>
            </a:lvl1pPr>
            <a:lvl2pPr marL="794979" indent="0">
              <a:buNone/>
              <a:defRPr sz="4900"/>
            </a:lvl2pPr>
            <a:lvl3pPr marL="1589959" indent="0">
              <a:buNone/>
              <a:defRPr sz="4200"/>
            </a:lvl3pPr>
            <a:lvl4pPr marL="2384938" indent="0">
              <a:buNone/>
              <a:defRPr sz="3500"/>
            </a:lvl4pPr>
            <a:lvl5pPr marL="3179917" indent="0">
              <a:buNone/>
              <a:defRPr sz="3500"/>
            </a:lvl5pPr>
            <a:lvl6pPr marL="3974897" indent="0">
              <a:buNone/>
              <a:defRPr sz="3500"/>
            </a:lvl6pPr>
            <a:lvl7pPr marL="4769876" indent="0">
              <a:buNone/>
              <a:defRPr sz="3500"/>
            </a:lvl7pPr>
            <a:lvl8pPr marL="5564856" indent="0">
              <a:buNone/>
              <a:defRPr sz="3500"/>
            </a:lvl8pPr>
            <a:lvl9pPr marL="6359835" indent="0">
              <a:buNone/>
              <a:defRPr sz="35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940544" y="6043225"/>
            <a:ext cx="12062460" cy="906215"/>
          </a:xfrm>
        </p:spPr>
        <p:txBody>
          <a:bodyPr/>
          <a:lstStyle>
            <a:lvl1pPr marL="0" indent="0">
              <a:buNone/>
              <a:defRPr sz="2400"/>
            </a:lvl1pPr>
            <a:lvl2pPr marL="794979" indent="0">
              <a:buNone/>
              <a:defRPr sz="2100"/>
            </a:lvl2pPr>
            <a:lvl3pPr marL="1589959" indent="0">
              <a:buNone/>
              <a:defRPr sz="1700"/>
            </a:lvl3pPr>
            <a:lvl4pPr marL="2384938" indent="0">
              <a:buNone/>
              <a:defRPr sz="1600"/>
            </a:lvl4pPr>
            <a:lvl5pPr marL="3179917" indent="0">
              <a:buNone/>
              <a:defRPr sz="1600"/>
            </a:lvl5pPr>
            <a:lvl6pPr marL="3974897" indent="0">
              <a:buNone/>
              <a:defRPr sz="1600"/>
            </a:lvl6pPr>
            <a:lvl7pPr marL="4769876" indent="0">
              <a:buNone/>
              <a:defRPr sz="1600"/>
            </a:lvl7pPr>
            <a:lvl8pPr marL="5564856" indent="0">
              <a:buNone/>
              <a:defRPr sz="1600"/>
            </a:lvl8pPr>
            <a:lvl9pPr marL="6359835" indent="0">
              <a:buNone/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965322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005205" y="309222"/>
            <a:ext cx="18093690" cy="1286933"/>
          </a:xfrm>
          <a:prstGeom prst="rect">
            <a:avLst/>
          </a:prstGeom>
        </p:spPr>
        <p:txBody>
          <a:bodyPr vert="horz" lIns="158996" tIns="79498" rIns="158996" bIns="79498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1801707"/>
            <a:ext cx="18093690" cy="5095899"/>
          </a:xfrm>
          <a:prstGeom prst="rect">
            <a:avLst/>
          </a:prstGeom>
        </p:spPr>
        <p:txBody>
          <a:bodyPr vert="horz" lIns="158996" tIns="79498" rIns="158996" bIns="79498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005205" y="7156780"/>
            <a:ext cx="4690957" cy="411104"/>
          </a:xfrm>
          <a:prstGeom prst="rect">
            <a:avLst/>
          </a:prstGeom>
        </p:spPr>
        <p:txBody>
          <a:bodyPr vert="horz" lIns="158996" tIns="79498" rIns="158996" bIns="79498" rtlCol="0" anchor="ctr"/>
          <a:lstStyle>
            <a:lvl1pPr algn="l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10.09.15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6868901" y="7156780"/>
            <a:ext cx="6366298" cy="411104"/>
          </a:xfrm>
          <a:prstGeom prst="rect">
            <a:avLst/>
          </a:prstGeom>
        </p:spPr>
        <p:txBody>
          <a:bodyPr vert="horz" lIns="158996" tIns="79498" rIns="158996" bIns="79498" rtlCol="0" anchor="ctr"/>
          <a:lstStyle>
            <a:lvl1pPr algn="ctr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4407938" y="7156780"/>
            <a:ext cx="4690957" cy="411104"/>
          </a:xfrm>
          <a:prstGeom prst="rect">
            <a:avLst/>
          </a:prstGeom>
        </p:spPr>
        <p:txBody>
          <a:bodyPr vert="horz" lIns="158996" tIns="79498" rIns="158996" bIns="79498" rtlCol="0" anchor="ctr"/>
          <a:lstStyle>
            <a:lvl1pPr algn="r">
              <a:defRPr sz="21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318542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  <p:sldLayoutId id="2147483678" r:id="rId12"/>
  </p:sldLayoutIdLst>
  <p:txStyles>
    <p:titleStyle>
      <a:lvl1pPr algn="ctr" defTabSz="794979" rtl="0" eaLnBrk="1" latinLnBrk="0" hangingPunct="1">
        <a:spcBef>
          <a:spcPct val="0"/>
        </a:spcBef>
        <a:buNone/>
        <a:defRPr sz="77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96235" indent="-596235" algn="l" defTabSz="794979" rtl="0" eaLnBrk="1" latinLnBrk="0" hangingPunct="1">
        <a:spcBef>
          <a:spcPct val="20000"/>
        </a:spcBef>
        <a:buFont typeface="Arial"/>
        <a:buChar char="•"/>
        <a:defRPr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291841" indent="-496862" algn="l" defTabSz="794979" rtl="0" eaLnBrk="1" latinLnBrk="0" hangingPunct="1">
        <a:spcBef>
          <a:spcPct val="20000"/>
        </a:spcBef>
        <a:buFont typeface="Arial"/>
        <a:buChar char="–"/>
        <a:defRPr sz="4900" kern="1200">
          <a:solidFill>
            <a:schemeClr val="tx1"/>
          </a:solidFill>
          <a:latin typeface="+mn-lt"/>
          <a:ea typeface="+mn-ea"/>
          <a:cs typeface="+mn-cs"/>
        </a:defRPr>
      </a:lvl2pPr>
      <a:lvl3pPr marL="1987448" indent="-397490" algn="l" defTabSz="794979" rtl="0" eaLnBrk="1" latinLnBrk="0" hangingPunct="1">
        <a:spcBef>
          <a:spcPct val="20000"/>
        </a:spcBef>
        <a:buFont typeface="Arial"/>
        <a:buChar char="•"/>
        <a:defRPr sz="4200" kern="1200">
          <a:solidFill>
            <a:schemeClr val="tx1"/>
          </a:solidFill>
          <a:latin typeface="+mn-lt"/>
          <a:ea typeface="+mn-ea"/>
          <a:cs typeface="+mn-cs"/>
        </a:defRPr>
      </a:lvl3pPr>
      <a:lvl4pPr marL="2782428" indent="-397490" algn="l" defTabSz="794979" rtl="0" eaLnBrk="1" latinLnBrk="0" hangingPunct="1">
        <a:spcBef>
          <a:spcPct val="20000"/>
        </a:spcBef>
        <a:buFont typeface="Arial"/>
        <a:buChar char="–"/>
        <a:defRPr sz="3500" kern="1200">
          <a:solidFill>
            <a:schemeClr val="tx1"/>
          </a:solidFill>
          <a:latin typeface="+mn-lt"/>
          <a:ea typeface="+mn-ea"/>
          <a:cs typeface="+mn-cs"/>
        </a:defRPr>
      </a:lvl4pPr>
      <a:lvl5pPr marL="3577407" indent="-397490" algn="l" defTabSz="794979" rtl="0" eaLnBrk="1" latinLnBrk="0" hangingPunct="1">
        <a:spcBef>
          <a:spcPct val="20000"/>
        </a:spcBef>
        <a:buFont typeface="Arial"/>
        <a:buChar char="»"/>
        <a:defRPr sz="3500" kern="1200">
          <a:solidFill>
            <a:schemeClr val="tx1"/>
          </a:solidFill>
          <a:latin typeface="+mn-lt"/>
          <a:ea typeface="+mn-ea"/>
          <a:cs typeface="+mn-cs"/>
        </a:defRPr>
      </a:lvl5pPr>
      <a:lvl6pPr marL="4372386" indent="-397490" algn="l" defTabSz="794979" rtl="0" eaLnBrk="1" latinLnBrk="0" hangingPunct="1">
        <a:spcBef>
          <a:spcPct val="20000"/>
        </a:spcBef>
        <a:buFont typeface="Arial"/>
        <a:buChar char="•"/>
        <a:defRPr sz="3500" kern="1200">
          <a:solidFill>
            <a:schemeClr val="tx1"/>
          </a:solidFill>
          <a:latin typeface="+mn-lt"/>
          <a:ea typeface="+mn-ea"/>
          <a:cs typeface="+mn-cs"/>
        </a:defRPr>
      </a:lvl6pPr>
      <a:lvl7pPr marL="5167366" indent="-397490" algn="l" defTabSz="794979" rtl="0" eaLnBrk="1" latinLnBrk="0" hangingPunct="1">
        <a:spcBef>
          <a:spcPct val="20000"/>
        </a:spcBef>
        <a:buFont typeface="Arial"/>
        <a:buChar char="•"/>
        <a:defRPr sz="3500" kern="1200">
          <a:solidFill>
            <a:schemeClr val="tx1"/>
          </a:solidFill>
          <a:latin typeface="+mn-lt"/>
          <a:ea typeface="+mn-ea"/>
          <a:cs typeface="+mn-cs"/>
        </a:defRPr>
      </a:lvl7pPr>
      <a:lvl8pPr marL="5962345" indent="-397490" algn="l" defTabSz="794979" rtl="0" eaLnBrk="1" latinLnBrk="0" hangingPunct="1">
        <a:spcBef>
          <a:spcPct val="20000"/>
        </a:spcBef>
        <a:buFont typeface="Arial"/>
        <a:buChar char="•"/>
        <a:defRPr sz="3500" kern="1200">
          <a:solidFill>
            <a:schemeClr val="tx1"/>
          </a:solidFill>
          <a:latin typeface="+mn-lt"/>
          <a:ea typeface="+mn-ea"/>
          <a:cs typeface="+mn-cs"/>
        </a:defRPr>
      </a:lvl8pPr>
      <a:lvl9pPr marL="6757325" indent="-397490" algn="l" defTabSz="794979" rtl="0" eaLnBrk="1" latinLnBrk="0" hangingPunct="1">
        <a:spcBef>
          <a:spcPct val="20000"/>
        </a:spcBef>
        <a:buFont typeface="Arial"/>
        <a:buChar char="•"/>
        <a:defRPr sz="3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94979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1pPr>
      <a:lvl2pPr marL="794979" algn="l" defTabSz="794979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2pPr>
      <a:lvl3pPr marL="1589959" algn="l" defTabSz="794979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384938" algn="l" defTabSz="794979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4pPr>
      <a:lvl5pPr marL="3179917" algn="l" defTabSz="794979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5pPr>
      <a:lvl6pPr marL="3974897" algn="l" defTabSz="794979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6pPr>
      <a:lvl7pPr marL="4769876" algn="l" defTabSz="794979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7pPr>
      <a:lvl8pPr marL="5564856" algn="l" defTabSz="794979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8pPr>
      <a:lvl9pPr marL="6359835" algn="l" defTabSz="794979" rtl="0" eaLnBrk="1" latinLnBrk="0" hangingPunct="1">
        <a:defRPr sz="3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Bild 13" descr="Sideline-Banner_Vorlage.pdf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4100" cy="7716978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deline-Banner_Vorlage.pdf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4100" cy="77169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611589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Macintosh PowerPoint</Application>
  <PresentationFormat>Benutzerdefiniert</PresentationFormat>
  <Paragraphs>0</Paragraphs>
  <Slides>2</Slides>
  <Notes>2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Sideline-Banner_Vorlage.indd</dc:title>
  <cp:lastModifiedBy>Philipp D</cp:lastModifiedBy>
  <cp:revision>1</cp:revision>
  <dcterms:created xsi:type="dcterms:W3CDTF">2015-09-10T08:59:14Z</dcterms:created>
  <dcterms:modified xsi:type="dcterms:W3CDTF">2015-09-10T06:59:55Z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2015-09-09T00:00:00Z</vt:filetime>
  </property>
  <property fmtid="{D5CDD505-2E9C-101B-9397-08002B2CF9AE}" pid="3" name="LastSaved">
    <vt:filetime>2015-09-10T00:00:00Z</vt:filetime>
  </property>
</Properties>
</file>