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1531263" cy="30424438"/>
  <p:notesSz cx="7696200" cy="10845800"/>
  <p:defaultTextStyle>
    <a:defPPr>
      <a:defRPr lang="de-DE"/>
    </a:defPPr>
    <a:lvl1pPr marL="0" algn="l" defTabSz="2551810" rtl="0" eaLnBrk="1" latinLnBrk="0" hangingPunct="1">
      <a:defRPr sz="4900" kern="1200">
        <a:solidFill>
          <a:schemeClr val="tx1"/>
        </a:solidFill>
        <a:latin typeface="+mn-lt"/>
        <a:ea typeface="+mn-ea"/>
        <a:cs typeface="+mn-cs"/>
      </a:defRPr>
    </a:lvl1pPr>
    <a:lvl2pPr marL="1275904" algn="l" defTabSz="2551810" rtl="0" eaLnBrk="1" latinLnBrk="0" hangingPunct="1">
      <a:defRPr sz="4900" kern="1200">
        <a:solidFill>
          <a:schemeClr val="tx1"/>
        </a:solidFill>
        <a:latin typeface="+mn-lt"/>
        <a:ea typeface="+mn-ea"/>
        <a:cs typeface="+mn-cs"/>
      </a:defRPr>
    </a:lvl2pPr>
    <a:lvl3pPr marL="2551810" algn="l" defTabSz="2551810" rtl="0" eaLnBrk="1" latinLnBrk="0" hangingPunct="1">
      <a:defRPr sz="4900" kern="1200">
        <a:solidFill>
          <a:schemeClr val="tx1"/>
        </a:solidFill>
        <a:latin typeface="+mn-lt"/>
        <a:ea typeface="+mn-ea"/>
        <a:cs typeface="+mn-cs"/>
      </a:defRPr>
    </a:lvl3pPr>
    <a:lvl4pPr marL="3827715" algn="l" defTabSz="2551810" rtl="0" eaLnBrk="1" latinLnBrk="0" hangingPunct="1">
      <a:defRPr sz="4900" kern="1200">
        <a:solidFill>
          <a:schemeClr val="tx1"/>
        </a:solidFill>
        <a:latin typeface="+mn-lt"/>
        <a:ea typeface="+mn-ea"/>
        <a:cs typeface="+mn-cs"/>
      </a:defRPr>
    </a:lvl4pPr>
    <a:lvl5pPr marL="5103620" algn="l" defTabSz="2551810" rtl="0" eaLnBrk="1" latinLnBrk="0" hangingPunct="1">
      <a:defRPr sz="4900" kern="1200">
        <a:solidFill>
          <a:schemeClr val="tx1"/>
        </a:solidFill>
        <a:latin typeface="+mn-lt"/>
        <a:ea typeface="+mn-ea"/>
        <a:cs typeface="+mn-cs"/>
      </a:defRPr>
    </a:lvl5pPr>
    <a:lvl6pPr marL="6379525" algn="l" defTabSz="2551810" rtl="0" eaLnBrk="1" latinLnBrk="0" hangingPunct="1">
      <a:defRPr sz="4900" kern="1200">
        <a:solidFill>
          <a:schemeClr val="tx1"/>
        </a:solidFill>
        <a:latin typeface="+mn-lt"/>
        <a:ea typeface="+mn-ea"/>
        <a:cs typeface="+mn-cs"/>
      </a:defRPr>
    </a:lvl6pPr>
    <a:lvl7pPr marL="7655431" algn="l" defTabSz="2551810" rtl="0" eaLnBrk="1" latinLnBrk="0" hangingPunct="1">
      <a:defRPr sz="4900" kern="1200">
        <a:solidFill>
          <a:schemeClr val="tx1"/>
        </a:solidFill>
        <a:latin typeface="+mn-lt"/>
        <a:ea typeface="+mn-ea"/>
        <a:cs typeface="+mn-cs"/>
      </a:defRPr>
    </a:lvl7pPr>
    <a:lvl8pPr marL="8931335" algn="l" defTabSz="2551810" rtl="0" eaLnBrk="1" latinLnBrk="0" hangingPunct="1">
      <a:defRPr sz="4900" kern="1200">
        <a:solidFill>
          <a:schemeClr val="tx1"/>
        </a:solidFill>
        <a:latin typeface="+mn-lt"/>
        <a:ea typeface="+mn-ea"/>
        <a:cs typeface="+mn-cs"/>
      </a:defRPr>
    </a:lvl8pPr>
    <a:lvl9pPr marL="10207241" algn="l" defTabSz="2551810" rtl="0" eaLnBrk="1" latinLnBrk="0" hangingPunct="1">
      <a:defRPr sz="4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26" d="100"/>
          <a:sy n="26" d="100"/>
        </p:scale>
        <p:origin x="-2994" y="-168"/>
      </p:cViewPr>
      <p:guideLst>
        <p:guide orient="horz" pos="8080"/>
        <p:guide pos="60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616575" y="9431578"/>
            <a:ext cx="18321207" cy="638913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233159" y="17037685"/>
            <a:ext cx="15088049" cy="76061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7328482" y="28294730"/>
            <a:ext cx="6897392" cy="152122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77716" y="28294730"/>
            <a:ext cx="4957502" cy="152122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5519137" y="28294730"/>
            <a:ext cx="4957502" cy="152122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77720" y="1216980"/>
            <a:ext cx="19398920" cy="486791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77720" y="6997622"/>
            <a:ext cx="19398920" cy="20080131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7328482" y="28294730"/>
            <a:ext cx="6897392" cy="152122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77716" y="28294730"/>
            <a:ext cx="4957502" cy="152122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5519137" y="28294730"/>
            <a:ext cx="4957502" cy="152122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77720" y="1216980"/>
            <a:ext cx="19398920" cy="486791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77717" y="6997622"/>
            <a:ext cx="9376148" cy="2008013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1100495" y="6997622"/>
            <a:ext cx="9376148" cy="2008013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7328482" y="28294730"/>
            <a:ext cx="6897392" cy="152122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1077716" y="28294730"/>
            <a:ext cx="4957502" cy="152122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15519137" y="28294730"/>
            <a:ext cx="4957502" cy="152122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7328482" y="28294730"/>
            <a:ext cx="6897392" cy="152122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1077716" y="28294730"/>
            <a:ext cx="4957502" cy="152122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15519137" y="28294730"/>
            <a:ext cx="4957502" cy="152122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000" y="72000"/>
            <a:ext cx="21384000" cy="30276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  <p:sp>
        <p:nvSpPr>
          <p:cNvPr id="14" name="bk object 16"/>
          <p:cNvSpPr/>
          <p:nvPr userDrawn="1"/>
        </p:nvSpPr>
        <p:spPr>
          <a:xfrm>
            <a:off x="216000" y="216000"/>
            <a:ext cx="21096000" cy="29988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Sticker_rechteckig_A4_PDF-Vorlage.indd</dc:title>
  <dc:creator>setup</dc:creator>
  <cp:lastModifiedBy>Katrin Stockinger</cp:lastModifiedBy>
  <cp:revision>7</cp:revision>
  <dcterms:created xsi:type="dcterms:W3CDTF">2015-05-27T09:01:31Z</dcterms:created>
  <dcterms:modified xsi:type="dcterms:W3CDTF">2015-10-07T13:04:24Z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2015-05-26T00:00:00Z</vt:filetime>
  </property>
  <property fmtid="{D5CDD505-2E9C-101B-9397-08002B2CF9AE}" pid="3" name="LastSaved">
    <vt:filetime>2015-05-27T00:00:00Z</vt:filetime>
  </property>
</Properties>
</file>