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265400" cy="21531263"/>
  <p:notesSz cx="7696200" cy="10845800"/>
  <p:defaultTextStyle>
    <a:defPPr>
      <a:defRPr lang="de-DE"/>
    </a:defPPr>
    <a:lvl1pPr marL="0" algn="l" defTabSz="1807359" rtl="0" eaLnBrk="1" latinLnBrk="0" hangingPunct="1">
      <a:defRPr sz="3500" kern="1200">
        <a:solidFill>
          <a:schemeClr val="tx1"/>
        </a:solidFill>
        <a:latin typeface="+mn-lt"/>
        <a:ea typeface="+mn-ea"/>
        <a:cs typeface="+mn-cs"/>
      </a:defRPr>
    </a:lvl1pPr>
    <a:lvl2pPr marL="903679" algn="l" defTabSz="1807359" rtl="0" eaLnBrk="1" latinLnBrk="0" hangingPunct="1">
      <a:defRPr sz="3500" kern="1200">
        <a:solidFill>
          <a:schemeClr val="tx1"/>
        </a:solidFill>
        <a:latin typeface="+mn-lt"/>
        <a:ea typeface="+mn-ea"/>
        <a:cs typeface="+mn-cs"/>
      </a:defRPr>
    </a:lvl2pPr>
    <a:lvl3pPr marL="1807359" algn="l" defTabSz="1807359" rtl="0" eaLnBrk="1" latinLnBrk="0" hangingPunct="1">
      <a:defRPr sz="3500" kern="1200">
        <a:solidFill>
          <a:schemeClr val="tx1"/>
        </a:solidFill>
        <a:latin typeface="+mn-lt"/>
        <a:ea typeface="+mn-ea"/>
        <a:cs typeface="+mn-cs"/>
      </a:defRPr>
    </a:lvl3pPr>
    <a:lvl4pPr marL="2711038" algn="l" defTabSz="1807359" rtl="0" eaLnBrk="1" latinLnBrk="0" hangingPunct="1">
      <a:defRPr sz="3500" kern="1200">
        <a:solidFill>
          <a:schemeClr val="tx1"/>
        </a:solidFill>
        <a:latin typeface="+mn-lt"/>
        <a:ea typeface="+mn-ea"/>
        <a:cs typeface="+mn-cs"/>
      </a:defRPr>
    </a:lvl4pPr>
    <a:lvl5pPr marL="3614718" algn="l" defTabSz="1807359" rtl="0" eaLnBrk="1" latinLnBrk="0" hangingPunct="1">
      <a:defRPr sz="3500" kern="1200">
        <a:solidFill>
          <a:schemeClr val="tx1"/>
        </a:solidFill>
        <a:latin typeface="+mn-lt"/>
        <a:ea typeface="+mn-ea"/>
        <a:cs typeface="+mn-cs"/>
      </a:defRPr>
    </a:lvl5pPr>
    <a:lvl6pPr marL="4518397" algn="l" defTabSz="1807359" rtl="0" eaLnBrk="1" latinLnBrk="0" hangingPunct="1">
      <a:defRPr sz="3500" kern="1200">
        <a:solidFill>
          <a:schemeClr val="tx1"/>
        </a:solidFill>
        <a:latin typeface="+mn-lt"/>
        <a:ea typeface="+mn-ea"/>
        <a:cs typeface="+mn-cs"/>
      </a:defRPr>
    </a:lvl6pPr>
    <a:lvl7pPr marL="5422077" algn="l" defTabSz="1807359" rtl="0" eaLnBrk="1" latinLnBrk="0" hangingPunct="1">
      <a:defRPr sz="3500" kern="1200">
        <a:solidFill>
          <a:schemeClr val="tx1"/>
        </a:solidFill>
        <a:latin typeface="+mn-lt"/>
        <a:ea typeface="+mn-ea"/>
        <a:cs typeface="+mn-cs"/>
      </a:defRPr>
    </a:lvl7pPr>
    <a:lvl8pPr marL="6325756" algn="l" defTabSz="1807359" rtl="0" eaLnBrk="1" latinLnBrk="0" hangingPunct="1">
      <a:defRPr sz="3500" kern="1200">
        <a:solidFill>
          <a:schemeClr val="tx1"/>
        </a:solidFill>
        <a:latin typeface="+mn-lt"/>
        <a:ea typeface="+mn-ea"/>
        <a:cs typeface="+mn-cs"/>
      </a:defRPr>
    </a:lvl8pPr>
    <a:lvl9pPr marL="7229436" algn="l" defTabSz="1807359" rtl="0" eaLnBrk="1" latinLnBrk="0" hangingPunct="1">
      <a:defRPr sz="35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38" d="100"/>
          <a:sy n="38" d="100"/>
        </p:scale>
        <p:origin x="-2958" y="-120"/>
      </p:cViewPr>
      <p:guideLst>
        <p:guide orient="horz" pos="5718"/>
        <p:guide pos="4283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46132" y="6674693"/>
            <a:ext cx="12989510" cy="452156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292269" y="12057507"/>
            <a:ext cx="10697241" cy="538281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195803" y="20024076"/>
            <a:ext cx="4890166" cy="1076563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64087" y="20024076"/>
            <a:ext cx="3514808" cy="1076563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1002877" y="20024076"/>
            <a:ext cx="3514808" cy="1076563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64090" y="861252"/>
            <a:ext cx="13753595" cy="3445002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64090" y="4952191"/>
            <a:ext cx="13753595" cy="1421063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195803" y="20024076"/>
            <a:ext cx="4890166" cy="1076563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64087" y="20024076"/>
            <a:ext cx="3514808" cy="1076563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1002877" y="20024076"/>
            <a:ext cx="3514808" cy="1076563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64090" y="861252"/>
            <a:ext cx="13753595" cy="3445002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64088" y="4952191"/>
            <a:ext cx="6647573" cy="1421063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870114" y="4952191"/>
            <a:ext cx="6647573" cy="1421063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5195803" y="20024076"/>
            <a:ext cx="4890166" cy="1076563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764087" y="20024076"/>
            <a:ext cx="3514808" cy="1076563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11002877" y="20024076"/>
            <a:ext cx="3514808" cy="1076563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5195803" y="20024076"/>
            <a:ext cx="4890166" cy="1076563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764087" y="20024076"/>
            <a:ext cx="3514808" cy="1076563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11002877" y="20024076"/>
            <a:ext cx="3514808" cy="1076563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2000" y="72000"/>
            <a:ext cx="15120000" cy="21384000"/>
          </a:xfrm>
          <a:custGeom>
            <a:avLst/>
            <a:gdLst/>
            <a:ahLst/>
            <a:cxnLst/>
            <a:rect l="l" t="t" r="r" b="b"/>
            <a:pathLst>
              <a:path w="7553655" h="10685653">
                <a:moveTo>
                  <a:pt x="7553655" y="0"/>
                </a:moveTo>
                <a:lnTo>
                  <a:pt x="0" y="0"/>
                </a:lnTo>
                <a:lnTo>
                  <a:pt x="0" y="10685653"/>
                </a:lnTo>
                <a:lnTo>
                  <a:pt x="7553655" y="10685653"/>
                </a:lnTo>
                <a:lnTo>
                  <a:pt x="7553655" y="0"/>
                </a:lnTo>
                <a:close/>
              </a:path>
            </a:pathLst>
          </a:custGeom>
          <a:ln w="127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  <p:sp>
        <p:nvSpPr>
          <p:cNvPr id="14" name="bk object 16"/>
          <p:cNvSpPr/>
          <p:nvPr userDrawn="1"/>
        </p:nvSpPr>
        <p:spPr>
          <a:xfrm>
            <a:off x="216000" y="216000"/>
            <a:ext cx="14832000" cy="21096000"/>
          </a:xfrm>
          <a:custGeom>
            <a:avLst/>
            <a:gdLst/>
            <a:ahLst/>
            <a:cxnLst/>
            <a:rect l="l" t="t" r="r" b="b"/>
            <a:pathLst>
              <a:path w="7553655" h="10685653">
                <a:moveTo>
                  <a:pt x="7553655" y="0"/>
                </a:moveTo>
                <a:lnTo>
                  <a:pt x="0" y="0"/>
                </a:lnTo>
                <a:lnTo>
                  <a:pt x="0" y="10685653"/>
                </a:lnTo>
                <a:lnTo>
                  <a:pt x="7553655" y="10685653"/>
                </a:lnTo>
                <a:lnTo>
                  <a:pt x="7553655" y="0"/>
                </a:lnTo>
                <a:close/>
              </a:path>
            </a:pathLst>
          </a:custGeom>
          <a:ln w="1270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Sticker_rechteckig_A4_PDF-Vorlage.indd</dc:title>
  <dc:creator>setup</dc:creator>
  <cp:lastModifiedBy>Katrin Stockinger</cp:lastModifiedBy>
  <cp:revision>6</cp:revision>
  <dcterms:created xsi:type="dcterms:W3CDTF">2015-05-27T09:01:31Z</dcterms:created>
  <dcterms:modified xsi:type="dcterms:W3CDTF">2015-10-07T13:02:23Z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2015-05-26T00:00:00Z</vt:filetime>
  </property>
  <property fmtid="{D5CDD505-2E9C-101B-9397-08002B2CF9AE}" pid="3" name="LastSaved">
    <vt:filetime>2015-05-27T00:00:00Z</vt:filetime>
  </property>
</Properties>
</file>