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837863" cy="15265400"/>
  <p:notesSz cx="7696200" cy="10845800"/>
  <p:defaultTextStyle>
    <a:defPPr>
      <a:defRPr lang="de-DE"/>
    </a:defPPr>
    <a:lvl1pPr marL="0" algn="l" defTabSz="1287201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1pPr>
    <a:lvl2pPr marL="643600" algn="l" defTabSz="1287201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2pPr>
    <a:lvl3pPr marL="1287201" algn="l" defTabSz="1287201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3pPr>
    <a:lvl4pPr marL="1930801" algn="l" defTabSz="1287201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4pPr>
    <a:lvl5pPr marL="2574402" algn="l" defTabSz="1287201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5pPr>
    <a:lvl6pPr marL="3218002" algn="l" defTabSz="1287201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6pPr>
    <a:lvl7pPr marL="3861603" algn="l" defTabSz="1287201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7pPr>
    <a:lvl8pPr marL="4505203" algn="l" defTabSz="1287201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8pPr>
    <a:lvl9pPr marL="5148804" algn="l" defTabSz="1287201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3102" y="-108"/>
      </p:cViewPr>
      <p:guideLst>
        <p:guide orient="horz" pos="4054"/>
        <p:guide pos="304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13711" y="4732275"/>
            <a:ext cx="9222066" cy="320573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27424" y="8548624"/>
            <a:ext cx="7594641" cy="3816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688825" y="14196823"/>
            <a:ext cx="3471835" cy="76327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42473" y="14196823"/>
            <a:ext cx="2495382" cy="76327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811631" y="14196823"/>
            <a:ext cx="2495382" cy="76327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42475" y="610617"/>
            <a:ext cx="9764538" cy="2442464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42475" y="3511041"/>
            <a:ext cx="9764538" cy="1007516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688825" y="14196823"/>
            <a:ext cx="3471835" cy="76327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42473" y="14196823"/>
            <a:ext cx="2495382" cy="76327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811631" y="14196823"/>
            <a:ext cx="2495382" cy="76327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42475" y="610617"/>
            <a:ext cx="9764538" cy="2442464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42473" y="3511041"/>
            <a:ext cx="4719528" cy="1007516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587486" y="3511041"/>
            <a:ext cx="4719528" cy="1007516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3688825" y="14196823"/>
            <a:ext cx="3471835" cy="76327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542473" y="14196823"/>
            <a:ext cx="2495382" cy="76327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7811631" y="14196823"/>
            <a:ext cx="2495382" cy="76327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3688825" y="14196823"/>
            <a:ext cx="3471835" cy="76327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542473" y="14196823"/>
            <a:ext cx="2495382" cy="76327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7811631" y="14196823"/>
            <a:ext cx="2495382" cy="76327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2000" y="72000"/>
            <a:ext cx="10692000" cy="15120000"/>
          </a:xfrm>
          <a:custGeom>
            <a:avLst/>
            <a:gdLst/>
            <a:ahLst/>
            <a:cxnLst/>
            <a:rect l="l" t="t" r="r" b="b"/>
            <a:pathLst>
              <a:path w="7553655" h="10685653">
                <a:moveTo>
                  <a:pt x="7553655" y="0"/>
                </a:moveTo>
                <a:lnTo>
                  <a:pt x="0" y="0"/>
                </a:lnTo>
                <a:lnTo>
                  <a:pt x="0" y="10685653"/>
                </a:lnTo>
                <a:lnTo>
                  <a:pt x="7553655" y="10685653"/>
                </a:lnTo>
                <a:lnTo>
                  <a:pt x="7553655" y="0"/>
                </a:lnTo>
                <a:close/>
              </a:path>
            </a:pathLst>
          </a:custGeom>
          <a:ln w="127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  <p:sp>
        <p:nvSpPr>
          <p:cNvPr id="14" name="bk object 16"/>
          <p:cNvSpPr/>
          <p:nvPr userDrawn="1"/>
        </p:nvSpPr>
        <p:spPr>
          <a:xfrm>
            <a:off x="216000" y="216000"/>
            <a:ext cx="10404000" cy="14832000"/>
          </a:xfrm>
          <a:custGeom>
            <a:avLst/>
            <a:gdLst/>
            <a:ahLst/>
            <a:cxnLst/>
            <a:rect l="l" t="t" r="r" b="b"/>
            <a:pathLst>
              <a:path w="7553655" h="10685653">
                <a:moveTo>
                  <a:pt x="7553655" y="0"/>
                </a:moveTo>
                <a:lnTo>
                  <a:pt x="0" y="0"/>
                </a:lnTo>
                <a:lnTo>
                  <a:pt x="0" y="10685653"/>
                </a:lnTo>
                <a:lnTo>
                  <a:pt x="7553655" y="10685653"/>
                </a:lnTo>
                <a:lnTo>
                  <a:pt x="7553655" y="0"/>
                </a:lnTo>
                <a:close/>
              </a:path>
            </a:pathLst>
          </a:custGeom>
          <a:ln w="1270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Sticker_rechteckig_A4_PDF-Vorlage.indd</dc:title>
  <dc:creator>setup</dc:creator>
  <cp:lastModifiedBy>Katrin Stockinger</cp:lastModifiedBy>
  <cp:revision>5</cp:revision>
  <dcterms:created xsi:type="dcterms:W3CDTF">2015-05-27T09:01:31Z</dcterms:created>
  <dcterms:modified xsi:type="dcterms:W3CDTF">2015-10-07T12:59:40Z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2015-05-26T00:00:00Z</vt:filetime>
  </property>
  <property fmtid="{D5CDD505-2E9C-101B-9397-08002B2CF9AE}" pid="3" name="LastSaved">
    <vt:filetime>2015-05-27T00:00:00Z</vt:filetime>
  </property>
</Properties>
</file>