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0424438" cy="42952988"/>
  <p:notesSz cx="7696200" cy="10845800"/>
  <p:defaultTextStyle>
    <a:defPPr>
      <a:defRPr lang="de-DE"/>
    </a:defPPr>
    <a:lvl1pPr marL="0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1pPr>
    <a:lvl2pPr marL="1801959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2pPr>
    <a:lvl3pPr marL="3603921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3pPr>
    <a:lvl4pPr marL="5405882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4pPr>
    <a:lvl5pPr marL="7207843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5pPr>
    <a:lvl6pPr marL="9009803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6pPr>
    <a:lvl7pPr marL="10811765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7pPr>
    <a:lvl8pPr marL="12613724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8pPr>
    <a:lvl9pPr marL="14415686" algn="l" defTabSz="3603921" rtl="0" eaLnBrk="1" latinLnBrk="0" hangingPunct="1">
      <a:defRPr sz="6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19" d="100"/>
          <a:sy n="19" d="100"/>
        </p:scale>
        <p:origin x="-2964" y="-126"/>
      </p:cViewPr>
      <p:guideLst>
        <p:guide orient="horz" pos="11407"/>
        <p:guide pos="8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284279" y="13315429"/>
            <a:ext cx="25888515" cy="90201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568569" y="24053673"/>
            <a:ext cx="21319948" cy="1073824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0355405" y="39946282"/>
            <a:ext cx="9746259" cy="21476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52285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192909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522856" y="1718123"/>
            <a:ext cx="27411362" cy="687247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522856" y="9879190"/>
            <a:ext cx="27411362" cy="2834897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0355405" y="39946282"/>
            <a:ext cx="9746259" cy="21476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52285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192909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522856" y="1718123"/>
            <a:ext cx="27411362" cy="687247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522852" y="9879190"/>
            <a:ext cx="13248830" cy="28348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5685393" y="9879190"/>
            <a:ext cx="13248830" cy="28348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0355405" y="39946282"/>
            <a:ext cx="9746259" cy="21476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152285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2192909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0355405" y="39946282"/>
            <a:ext cx="9746259" cy="21476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152285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21929091" y="39946282"/>
            <a:ext cx="7005126" cy="21476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000" y="72000"/>
            <a:ext cx="30276000" cy="42804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14" name="bk object 16"/>
          <p:cNvSpPr/>
          <p:nvPr userDrawn="1"/>
        </p:nvSpPr>
        <p:spPr>
          <a:xfrm>
            <a:off x="216000" y="216000"/>
            <a:ext cx="29988000" cy="42516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Sticker_rechteckig_A4_PDF-Vorlage.indd</dc:title>
  <dc:creator>setup</dc:creator>
  <cp:lastModifiedBy>Katrin Stockinger</cp:lastModifiedBy>
  <cp:revision>8</cp:revision>
  <dcterms:created xsi:type="dcterms:W3CDTF">2015-05-27T09:01:31Z</dcterms:created>
  <dcterms:modified xsi:type="dcterms:W3CDTF">2015-10-07T13:07:21Z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LastSaved">
    <vt:filetime>2015-05-27T00:00:00Z</vt:filetime>
  </property>
</Properties>
</file>