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704138" cy="10837863"/>
  <p:notesSz cx="7696200" cy="108458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3072" y="-108"/>
      </p:cViewPr>
      <p:guideLst>
        <p:guide orient="horz" pos="2878"/>
        <p:guide pos="216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8430" y="3359738"/>
            <a:ext cx="6555542" cy="227595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6860" y="6069203"/>
            <a:ext cx="5398681" cy="270946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22216" y="10079213"/>
            <a:ext cx="2467968" cy="541893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619" y="10079213"/>
            <a:ext cx="1773852" cy="541893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52929" y="10079213"/>
            <a:ext cx="1773852" cy="541893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620" y="433515"/>
            <a:ext cx="6941161" cy="173405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620" y="2492708"/>
            <a:ext cx="6941161" cy="715299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22216" y="10079213"/>
            <a:ext cx="2467968" cy="541893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619" y="10079213"/>
            <a:ext cx="1773852" cy="541893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52929" y="10079213"/>
            <a:ext cx="1773852" cy="541893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620" y="433515"/>
            <a:ext cx="6941161" cy="173405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619" y="2492708"/>
            <a:ext cx="3354895" cy="71529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71886" y="2492708"/>
            <a:ext cx="3354895" cy="71529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2622216" y="10079213"/>
            <a:ext cx="2467968" cy="541893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385619" y="10079213"/>
            <a:ext cx="1773852" cy="541893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5552929" y="10079213"/>
            <a:ext cx="1773852" cy="541893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622216" y="10079213"/>
            <a:ext cx="2467968" cy="541893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385619" y="10079213"/>
            <a:ext cx="1773852" cy="541893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5552929" y="10079213"/>
            <a:ext cx="1773852" cy="541893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000" y="72000"/>
            <a:ext cx="7561446" cy="10692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  <p:sp>
        <p:nvSpPr>
          <p:cNvPr id="14" name="bk object 16"/>
          <p:cNvSpPr/>
          <p:nvPr userDrawn="1"/>
        </p:nvSpPr>
        <p:spPr>
          <a:xfrm>
            <a:off x="216000" y="216000"/>
            <a:ext cx="7272000" cy="10404000"/>
          </a:xfrm>
          <a:custGeom>
            <a:avLst/>
            <a:gdLst/>
            <a:ahLst/>
            <a:cxnLst/>
            <a:rect l="l" t="t" r="r" b="b"/>
            <a:pathLst>
              <a:path w="7553655" h="10685653">
                <a:moveTo>
                  <a:pt x="7553655" y="0"/>
                </a:moveTo>
                <a:lnTo>
                  <a:pt x="0" y="0"/>
                </a:lnTo>
                <a:lnTo>
                  <a:pt x="0" y="10685653"/>
                </a:lnTo>
                <a:lnTo>
                  <a:pt x="7553655" y="10685653"/>
                </a:lnTo>
                <a:lnTo>
                  <a:pt x="7553655" y="0"/>
                </a:lnTo>
                <a:close/>
              </a:path>
            </a:pathLst>
          </a:custGeom>
          <a:ln w="1270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Sticker_rechteckig_A4_PDF-Vorlage.indd</dc:title>
  <dc:creator>setup</dc:creator>
  <cp:lastModifiedBy>Katrin Stockinger</cp:lastModifiedBy>
  <cp:revision>4</cp:revision>
  <dcterms:created xsi:type="dcterms:W3CDTF">2015-05-27T09:01:31Z</dcterms:created>
  <dcterms:modified xsi:type="dcterms:W3CDTF">2015-10-07T12:51:14Z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2015-05-26T00:00:00Z</vt:filetime>
  </property>
  <property fmtid="{D5CDD505-2E9C-101B-9397-08002B2CF9AE}" pid="3" name="LastSaved">
    <vt:filetime>2015-05-27T00:00:00Z</vt:filetime>
  </property>
</Properties>
</file>