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6"/>
  </p:sldIdLst>
  <p:sldSz cx="8966200" cy="7524750"/>
  <p:notesSz cx="8966200" cy="752475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72465" y="2332672"/>
            <a:ext cx="7621270" cy="158019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44930" y="4213860"/>
            <a:ext cx="6276340" cy="18811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448310" y="1730692"/>
            <a:ext cx="3900297" cy="496633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4617593" y="1730692"/>
            <a:ext cx="3900297" cy="496633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252002" y="251995"/>
            <a:ext cx="8460105" cy="7020559"/>
          </a:xfrm>
          <a:custGeom>
            <a:avLst/>
            <a:gdLst/>
            <a:ahLst/>
            <a:cxnLst/>
            <a:rect l="l" t="t" r="r" b="b"/>
            <a:pathLst>
              <a:path w="8460105" h="7020559">
                <a:moveTo>
                  <a:pt x="8028000" y="7020001"/>
                </a:moveTo>
                <a:lnTo>
                  <a:pt x="432003" y="7020001"/>
                </a:lnTo>
                <a:lnTo>
                  <a:pt x="385103" y="7017454"/>
                </a:lnTo>
                <a:lnTo>
                  <a:pt x="339624" y="7009991"/>
                </a:lnTo>
                <a:lnTo>
                  <a:pt x="295834" y="6997882"/>
                </a:lnTo>
                <a:lnTo>
                  <a:pt x="254003" y="6981396"/>
                </a:lnTo>
                <a:lnTo>
                  <a:pt x="214400" y="6960801"/>
                </a:lnTo>
                <a:lnTo>
                  <a:pt x="177293" y="6936366"/>
                </a:lnTo>
                <a:lnTo>
                  <a:pt x="142950" y="6908359"/>
                </a:lnTo>
                <a:lnTo>
                  <a:pt x="111641" y="6877050"/>
                </a:lnTo>
                <a:lnTo>
                  <a:pt x="83635" y="6842708"/>
                </a:lnTo>
                <a:lnTo>
                  <a:pt x="59199" y="6805600"/>
                </a:lnTo>
                <a:lnTo>
                  <a:pt x="38604" y="6765997"/>
                </a:lnTo>
                <a:lnTo>
                  <a:pt x="22118" y="6724166"/>
                </a:lnTo>
                <a:lnTo>
                  <a:pt x="10009" y="6680377"/>
                </a:lnTo>
                <a:lnTo>
                  <a:pt x="2547" y="6634897"/>
                </a:lnTo>
                <a:lnTo>
                  <a:pt x="0" y="6587998"/>
                </a:lnTo>
                <a:lnTo>
                  <a:pt x="0" y="432003"/>
                </a:lnTo>
                <a:lnTo>
                  <a:pt x="2547" y="385103"/>
                </a:lnTo>
                <a:lnTo>
                  <a:pt x="10009" y="339624"/>
                </a:lnTo>
                <a:lnTo>
                  <a:pt x="22118" y="295834"/>
                </a:lnTo>
                <a:lnTo>
                  <a:pt x="38604" y="254003"/>
                </a:lnTo>
                <a:lnTo>
                  <a:pt x="59199" y="214400"/>
                </a:lnTo>
                <a:lnTo>
                  <a:pt x="83635" y="177293"/>
                </a:lnTo>
                <a:lnTo>
                  <a:pt x="111641" y="142950"/>
                </a:lnTo>
                <a:lnTo>
                  <a:pt x="142950" y="111641"/>
                </a:lnTo>
                <a:lnTo>
                  <a:pt x="177293" y="83635"/>
                </a:lnTo>
                <a:lnTo>
                  <a:pt x="214400" y="59199"/>
                </a:lnTo>
                <a:lnTo>
                  <a:pt x="254003" y="38604"/>
                </a:lnTo>
                <a:lnTo>
                  <a:pt x="295834" y="22118"/>
                </a:lnTo>
                <a:lnTo>
                  <a:pt x="339624" y="10009"/>
                </a:lnTo>
                <a:lnTo>
                  <a:pt x="385103" y="2547"/>
                </a:lnTo>
                <a:lnTo>
                  <a:pt x="432003" y="0"/>
                </a:lnTo>
                <a:lnTo>
                  <a:pt x="8028000" y="0"/>
                </a:lnTo>
                <a:lnTo>
                  <a:pt x="8074897" y="2547"/>
                </a:lnTo>
                <a:lnTo>
                  <a:pt x="8120375" y="10009"/>
                </a:lnTo>
                <a:lnTo>
                  <a:pt x="8164163" y="22118"/>
                </a:lnTo>
                <a:lnTo>
                  <a:pt x="8205993" y="38604"/>
                </a:lnTo>
                <a:lnTo>
                  <a:pt x="8245597" y="59199"/>
                </a:lnTo>
                <a:lnTo>
                  <a:pt x="8282704" y="83635"/>
                </a:lnTo>
                <a:lnTo>
                  <a:pt x="8317047" y="111641"/>
                </a:lnTo>
                <a:lnTo>
                  <a:pt x="8348357" y="142950"/>
                </a:lnTo>
                <a:lnTo>
                  <a:pt x="8376364" y="177293"/>
                </a:lnTo>
                <a:lnTo>
                  <a:pt x="8400800" y="214400"/>
                </a:lnTo>
                <a:lnTo>
                  <a:pt x="8421396" y="254003"/>
                </a:lnTo>
                <a:lnTo>
                  <a:pt x="8437883" y="295834"/>
                </a:lnTo>
                <a:lnTo>
                  <a:pt x="8449993" y="339624"/>
                </a:lnTo>
                <a:lnTo>
                  <a:pt x="8457456" y="385103"/>
                </a:lnTo>
                <a:lnTo>
                  <a:pt x="8460003" y="432003"/>
                </a:lnTo>
                <a:lnTo>
                  <a:pt x="8460003" y="6587998"/>
                </a:lnTo>
                <a:lnTo>
                  <a:pt x="8457456" y="6634897"/>
                </a:lnTo>
                <a:lnTo>
                  <a:pt x="8449993" y="6680377"/>
                </a:lnTo>
                <a:lnTo>
                  <a:pt x="8437883" y="6724166"/>
                </a:lnTo>
                <a:lnTo>
                  <a:pt x="8421396" y="6765997"/>
                </a:lnTo>
                <a:lnTo>
                  <a:pt x="8400800" y="6805600"/>
                </a:lnTo>
                <a:lnTo>
                  <a:pt x="8376364" y="6842708"/>
                </a:lnTo>
                <a:lnTo>
                  <a:pt x="8348357" y="6877050"/>
                </a:lnTo>
                <a:lnTo>
                  <a:pt x="8317047" y="6908359"/>
                </a:lnTo>
                <a:lnTo>
                  <a:pt x="8282704" y="6936366"/>
                </a:lnTo>
                <a:lnTo>
                  <a:pt x="8245597" y="6960801"/>
                </a:lnTo>
                <a:lnTo>
                  <a:pt x="8205993" y="6981396"/>
                </a:lnTo>
                <a:lnTo>
                  <a:pt x="8164163" y="6997882"/>
                </a:lnTo>
                <a:lnTo>
                  <a:pt x="8120375" y="7009991"/>
                </a:lnTo>
                <a:lnTo>
                  <a:pt x="8074897" y="7017454"/>
                </a:lnTo>
                <a:lnTo>
                  <a:pt x="8028000" y="7020001"/>
                </a:lnTo>
                <a:close/>
              </a:path>
            </a:pathLst>
          </a:custGeom>
          <a:ln w="12699">
            <a:solidFill>
              <a:srgbClr val="E42B91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7" name="bk object 17"/>
          <p:cNvSpPr/>
          <p:nvPr/>
        </p:nvSpPr>
        <p:spPr>
          <a:xfrm>
            <a:off x="503999" y="504005"/>
            <a:ext cx="7956550" cy="6516370"/>
          </a:xfrm>
          <a:custGeom>
            <a:avLst/>
            <a:gdLst/>
            <a:ahLst/>
            <a:cxnLst/>
            <a:rect l="l" t="t" r="r" b="b"/>
            <a:pathLst>
              <a:path w="7956550" h="6516370">
                <a:moveTo>
                  <a:pt x="7524000" y="6515989"/>
                </a:moveTo>
                <a:lnTo>
                  <a:pt x="432003" y="6515989"/>
                </a:lnTo>
                <a:lnTo>
                  <a:pt x="385103" y="6513441"/>
                </a:lnTo>
                <a:lnTo>
                  <a:pt x="339624" y="6505979"/>
                </a:lnTo>
                <a:lnTo>
                  <a:pt x="295834" y="6493870"/>
                </a:lnTo>
                <a:lnTo>
                  <a:pt x="254003" y="6477384"/>
                </a:lnTo>
                <a:lnTo>
                  <a:pt x="214400" y="6456789"/>
                </a:lnTo>
                <a:lnTo>
                  <a:pt x="177293" y="6432353"/>
                </a:lnTo>
                <a:lnTo>
                  <a:pt x="142950" y="6404347"/>
                </a:lnTo>
                <a:lnTo>
                  <a:pt x="111641" y="6373038"/>
                </a:lnTo>
                <a:lnTo>
                  <a:pt x="83635" y="6338695"/>
                </a:lnTo>
                <a:lnTo>
                  <a:pt x="59199" y="6301588"/>
                </a:lnTo>
                <a:lnTo>
                  <a:pt x="38604" y="6261985"/>
                </a:lnTo>
                <a:lnTo>
                  <a:pt x="22118" y="6220154"/>
                </a:lnTo>
                <a:lnTo>
                  <a:pt x="10009" y="6176364"/>
                </a:lnTo>
                <a:lnTo>
                  <a:pt x="2547" y="6130885"/>
                </a:lnTo>
                <a:lnTo>
                  <a:pt x="0" y="6083985"/>
                </a:lnTo>
                <a:lnTo>
                  <a:pt x="0" y="431990"/>
                </a:lnTo>
                <a:lnTo>
                  <a:pt x="2547" y="385092"/>
                </a:lnTo>
                <a:lnTo>
                  <a:pt x="10009" y="339615"/>
                </a:lnTo>
                <a:lnTo>
                  <a:pt x="22118" y="295828"/>
                </a:lnTo>
                <a:lnTo>
                  <a:pt x="38604" y="253998"/>
                </a:lnTo>
                <a:lnTo>
                  <a:pt x="59199" y="214396"/>
                </a:lnTo>
                <a:lnTo>
                  <a:pt x="83635" y="177290"/>
                </a:lnTo>
                <a:lnTo>
                  <a:pt x="111641" y="142948"/>
                </a:lnTo>
                <a:lnTo>
                  <a:pt x="142950" y="111640"/>
                </a:lnTo>
                <a:lnTo>
                  <a:pt x="177293" y="83634"/>
                </a:lnTo>
                <a:lnTo>
                  <a:pt x="214400" y="59199"/>
                </a:lnTo>
                <a:lnTo>
                  <a:pt x="254003" y="38604"/>
                </a:lnTo>
                <a:lnTo>
                  <a:pt x="295834" y="22118"/>
                </a:lnTo>
                <a:lnTo>
                  <a:pt x="339624" y="10009"/>
                </a:lnTo>
                <a:lnTo>
                  <a:pt x="385103" y="2547"/>
                </a:lnTo>
                <a:lnTo>
                  <a:pt x="432003" y="0"/>
                </a:lnTo>
                <a:lnTo>
                  <a:pt x="7524000" y="0"/>
                </a:lnTo>
                <a:lnTo>
                  <a:pt x="7570900" y="2547"/>
                </a:lnTo>
                <a:lnTo>
                  <a:pt x="7616379" y="10009"/>
                </a:lnTo>
                <a:lnTo>
                  <a:pt x="7660169" y="22118"/>
                </a:lnTo>
                <a:lnTo>
                  <a:pt x="7701999" y="38604"/>
                </a:lnTo>
                <a:lnTo>
                  <a:pt x="7741603" y="59199"/>
                </a:lnTo>
                <a:lnTo>
                  <a:pt x="7778710" y="83634"/>
                </a:lnTo>
                <a:lnTo>
                  <a:pt x="7813053" y="111640"/>
                </a:lnTo>
                <a:lnTo>
                  <a:pt x="7844362" y="142948"/>
                </a:lnTo>
                <a:lnTo>
                  <a:pt x="7872368" y="177290"/>
                </a:lnTo>
                <a:lnTo>
                  <a:pt x="7896804" y="214396"/>
                </a:lnTo>
                <a:lnTo>
                  <a:pt x="7917399" y="253998"/>
                </a:lnTo>
                <a:lnTo>
                  <a:pt x="7933885" y="295828"/>
                </a:lnTo>
                <a:lnTo>
                  <a:pt x="7945994" y="339615"/>
                </a:lnTo>
                <a:lnTo>
                  <a:pt x="7953456" y="385092"/>
                </a:lnTo>
                <a:lnTo>
                  <a:pt x="7956003" y="431990"/>
                </a:lnTo>
                <a:lnTo>
                  <a:pt x="7956003" y="6083985"/>
                </a:lnTo>
                <a:lnTo>
                  <a:pt x="7953456" y="6130885"/>
                </a:lnTo>
                <a:lnTo>
                  <a:pt x="7945994" y="6176364"/>
                </a:lnTo>
                <a:lnTo>
                  <a:pt x="7933885" y="6220154"/>
                </a:lnTo>
                <a:lnTo>
                  <a:pt x="7917399" y="6261985"/>
                </a:lnTo>
                <a:lnTo>
                  <a:pt x="7896804" y="6301588"/>
                </a:lnTo>
                <a:lnTo>
                  <a:pt x="7872368" y="6338695"/>
                </a:lnTo>
                <a:lnTo>
                  <a:pt x="7844362" y="6373038"/>
                </a:lnTo>
                <a:lnTo>
                  <a:pt x="7813053" y="6404347"/>
                </a:lnTo>
                <a:lnTo>
                  <a:pt x="7778710" y="6432353"/>
                </a:lnTo>
                <a:lnTo>
                  <a:pt x="7741603" y="6456789"/>
                </a:lnTo>
                <a:lnTo>
                  <a:pt x="7701999" y="6477384"/>
                </a:lnTo>
                <a:lnTo>
                  <a:pt x="7660169" y="6493870"/>
                </a:lnTo>
                <a:lnTo>
                  <a:pt x="7616379" y="6505979"/>
                </a:lnTo>
                <a:lnTo>
                  <a:pt x="7570900" y="6513441"/>
                </a:lnTo>
                <a:lnTo>
                  <a:pt x="7524000" y="6515989"/>
                </a:lnTo>
                <a:close/>
              </a:path>
            </a:pathLst>
          </a:custGeom>
          <a:ln w="12700">
            <a:solidFill>
              <a:srgbClr val="E42B91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448310" y="300990"/>
            <a:ext cx="8069580" cy="12039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448310" y="1730692"/>
            <a:ext cx="8069580" cy="496633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3048508" y="6998017"/>
            <a:ext cx="2869184" cy="37623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448310" y="6998017"/>
            <a:ext cx="2062226" cy="37623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6455664" y="6998017"/>
            <a:ext cx="2062226" cy="37623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Mousepad_235x195_ppt aiVorlage</dc:title>
  <dcterms:created xsi:type="dcterms:W3CDTF">2017-01-24T16:11:42Z</dcterms:created>
  <dcterms:modified xsi:type="dcterms:W3CDTF">2017-01-24T16:11:42Z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2017-01-24T00:00:00Z</vt:filetime>
  </property>
  <property fmtid="{D5CDD505-2E9C-101B-9397-08002B2CF9AE}" pid="3" name="Creator">
    <vt:lpwstr>Adobe Illustrator CC 2017 (Windows)</vt:lpwstr>
  </property>
  <property fmtid="{D5CDD505-2E9C-101B-9397-08002B2CF9AE}" pid="4" name="LastSaved">
    <vt:filetime>2017-01-24T00:00:00Z</vt:filetime>
  </property>
</Properties>
</file>