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png" ContentType="image/png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6845300" cy="2882900"/>
  <p:notesSz cx="6845300" cy="28829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13397" y="893699"/>
            <a:ext cx="5818505" cy="60540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026795" y="1614424"/>
            <a:ext cx="4791710" cy="7207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42265" y="663067"/>
            <a:ext cx="2977705" cy="19027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525329" y="663067"/>
            <a:ext cx="2977705" cy="19027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42265" y="115316"/>
            <a:ext cx="6160770" cy="461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42265" y="663067"/>
            <a:ext cx="6160770" cy="19027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327402" y="2681097"/>
            <a:ext cx="2190496" cy="1441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42265" y="2681097"/>
            <a:ext cx="1574419" cy="1441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4928616" y="2681097"/>
            <a:ext cx="1574419" cy="1441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14349" y="335296"/>
            <a:ext cx="0" cy="2283460"/>
          </a:xfrm>
          <a:custGeom>
            <a:avLst/>
            <a:gdLst/>
            <a:ahLst/>
            <a:cxnLst/>
            <a:rect l="l" t="t" r="r" b="b"/>
            <a:pathLst>
              <a:path w="0" h="2283460">
                <a:moveTo>
                  <a:pt x="0" y="0"/>
                </a:moveTo>
                <a:lnTo>
                  <a:pt x="0" y="2283066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339735" y="2765654"/>
            <a:ext cx="6235700" cy="0"/>
          </a:xfrm>
          <a:custGeom>
            <a:avLst/>
            <a:gdLst/>
            <a:ahLst/>
            <a:cxnLst/>
            <a:rect l="l" t="t" r="r" b="b"/>
            <a:pathLst>
              <a:path w="6235700" h="0">
                <a:moveTo>
                  <a:pt x="0" y="0"/>
                </a:moveTo>
                <a:lnTo>
                  <a:pt x="6235661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6725649" y="261646"/>
            <a:ext cx="0" cy="2283460"/>
          </a:xfrm>
          <a:custGeom>
            <a:avLst/>
            <a:gdLst/>
            <a:ahLst/>
            <a:cxnLst/>
            <a:rect l="l" t="t" r="r" b="b"/>
            <a:pathLst>
              <a:path w="0" h="2283460">
                <a:moveTo>
                  <a:pt x="0" y="2283066"/>
                </a:move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264603" y="114354"/>
            <a:ext cx="6235700" cy="0"/>
          </a:xfrm>
          <a:custGeom>
            <a:avLst/>
            <a:gdLst/>
            <a:ahLst/>
            <a:cxnLst/>
            <a:rect l="l" t="t" r="r" b="b"/>
            <a:pathLst>
              <a:path w="6235700" h="0">
                <a:moveTo>
                  <a:pt x="6235661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114349" y="2692007"/>
            <a:ext cx="75565" cy="73660"/>
          </a:xfrm>
          <a:custGeom>
            <a:avLst/>
            <a:gdLst/>
            <a:ahLst/>
            <a:cxnLst/>
            <a:rect l="l" t="t" r="r" b="b"/>
            <a:pathLst>
              <a:path w="75564" h="73660">
                <a:moveTo>
                  <a:pt x="0" y="0"/>
                </a:moveTo>
                <a:lnTo>
                  <a:pt x="0" y="73647"/>
                </a:lnTo>
                <a:lnTo>
                  <a:pt x="75133" y="73647"/>
                </a:lnTo>
              </a:path>
            </a:pathLst>
          </a:custGeom>
          <a:ln w="635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6650518" y="2692007"/>
            <a:ext cx="75565" cy="73660"/>
          </a:xfrm>
          <a:custGeom>
            <a:avLst/>
            <a:gdLst/>
            <a:ahLst/>
            <a:cxnLst/>
            <a:rect l="l" t="t" r="r" b="b"/>
            <a:pathLst>
              <a:path w="75565" h="73660">
                <a:moveTo>
                  <a:pt x="0" y="73647"/>
                </a:moveTo>
                <a:lnTo>
                  <a:pt x="75133" y="73647"/>
                </a:lnTo>
                <a:lnTo>
                  <a:pt x="75133" y="0"/>
                </a:lnTo>
              </a:path>
            </a:pathLst>
          </a:custGeom>
          <a:ln w="6349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6650518" y="114352"/>
            <a:ext cx="75565" cy="73660"/>
          </a:xfrm>
          <a:custGeom>
            <a:avLst/>
            <a:gdLst/>
            <a:ahLst/>
            <a:cxnLst/>
            <a:rect l="l" t="t" r="r" b="b"/>
            <a:pathLst>
              <a:path w="75565" h="73660">
                <a:moveTo>
                  <a:pt x="75133" y="73647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pic>
        <p:nvPicPr>
          <p:cNvPr id="9" name="object 9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111174" y="111177"/>
            <a:ext cx="1601015" cy="313656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Zaubertasse_190x80mm_PDF-Vorlage.indd</dc:title>
  <dcterms:created xsi:type="dcterms:W3CDTF">2021-10-18T07:54:03Z</dcterms:created>
  <dcterms:modified xsi:type="dcterms:W3CDTF">2021-10-18T07:54:03Z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2021-10-18T00:00:00Z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2021-10-18T00:00:00Z</vt:filetime>
  </property>
</Properties>
</file>