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882900"/>
  <p:notesSz cx="6845300" cy="288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893699"/>
            <a:ext cx="5818505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614424"/>
            <a:ext cx="4791710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15316"/>
            <a:ext cx="6160770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663067"/>
            <a:ext cx="6160770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681097"/>
            <a:ext cx="2190496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49" y="33529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0"/>
                </a:moveTo>
                <a:lnTo>
                  <a:pt x="0" y="22830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9735" y="27656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0" y="0"/>
                </a:moveTo>
                <a:lnTo>
                  <a:pt x="623566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5649" y="26164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22830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603" y="1143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623566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49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4" h="73660">
                <a:moveTo>
                  <a:pt x="0" y="0"/>
                </a:moveTo>
                <a:lnTo>
                  <a:pt x="0" y="73647"/>
                </a:lnTo>
                <a:lnTo>
                  <a:pt x="75133" y="7364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0518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0" y="73647"/>
                </a:moveTo>
                <a:lnTo>
                  <a:pt x="75133" y="73647"/>
                </a:lnTo>
                <a:lnTo>
                  <a:pt x="75133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0518" y="114352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75133" y="73647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174" y="111177"/>
            <a:ext cx="1601015" cy="313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Zaubertasse_190x80mm_PDF-Vorlage.indd</dc:title>
  <dcterms:created xsi:type="dcterms:W3CDTF">2021-10-18T07:54:03Z</dcterms:created>
  <dcterms:modified xsi:type="dcterms:W3CDTF">2021-10-18T07:54:03Z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