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4503400" cy="2705100"/>
  <p:notesSz cx="14503400" cy="2705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88231" y="838581"/>
            <a:ext cx="12333288" cy="5680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76462" y="1514856"/>
            <a:ext cx="10156825" cy="6762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25487" y="622173"/>
            <a:ext cx="6311741" cy="17853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472521" y="622173"/>
            <a:ext cx="6311741" cy="17853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78346" y="78346"/>
            <a:ext cx="14351635" cy="2543810"/>
          </a:xfrm>
          <a:custGeom>
            <a:avLst/>
            <a:gdLst/>
            <a:ahLst/>
            <a:cxnLst/>
            <a:rect l="l" t="t" r="r" b="b"/>
            <a:pathLst>
              <a:path w="14351635" h="2543810">
                <a:moveTo>
                  <a:pt x="0" y="2543302"/>
                </a:moveTo>
                <a:lnTo>
                  <a:pt x="14351304" y="2543302"/>
                </a:lnTo>
                <a:lnTo>
                  <a:pt x="14351304" y="0"/>
                </a:lnTo>
                <a:lnTo>
                  <a:pt x="0" y="0"/>
                </a:lnTo>
                <a:lnTo>
                  <a:pt x="0" y="2543302"/>
                </a:lnTo>
                <a:close/>
              </a:path>
            </a:pathLst>
          </a:custGeom>
          <a:ln w="1270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150350" y="375278"/>
            <a:ext cx="0" cy="2025014"/>
          </a:xfrm>
          <a:custGeom>
            <a:avLst/>
            <a:gdLst/>
            <a:ahLst/>
            <a:cxnLst/>
            <a:rect l="l" t="t" r="r" b="b"/>
            <a:pathLst>
              <a:path w="0" h="2025014">
                <a:moveTo>
                  <a:pt x="0" y="0"/>
                </a:moveTo>
                <a:lnTo>
                  <a:pt x="0" y="2024405"/>
                </a:lnTo>
              </a:path>
            </a:pathLst>
          </a:custGeom>
          <a:ln w="1270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g object 18"/>
          <p:cNvSpPr/>
          <p:nvPr/>
        </p:nvSpPr>
        <p:spPr>
          <a:xfrm>
            <a:off x="377061" y="2549644"/>
            <a:ext cx="13829665" cy="0"/>
          </a:xfrm>
          <a:custGeom>
            <a:avLst/>
            <a:gdLst/>
            <a:ahLst/>
            <a:cxnLst/>
            <a:rect l="l" t="t" r="r" b="b"/>
            <a:pathLst>
              <a:path w="13829665" h="0">
                <a:moveTo>
                  <a:pt x="0" y="0"/>
                </a:moveTo>
                <a:lnTo>
                  <a:pt x="13829449" y="0"/>
                </a:lnTo>
              </a:path>
            </a:pathLst>
          </a:custGeom>
          <a:ln w="1270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g object 19"/>
          <p:cNvSpPr/>
          <p:nvPr/>
        </p:nvSpPr>
        <p:spPr>
          <a:xfrm>
            <a:off x="14357651" y="300304"/>
            <a:ext cx="0" cy="2025014"/>
          </a:xfrm>
          <a:custGeom>
            <a:avLst/>
            <a:gdLst/>
            <a:ahLst/>
            <a:cxnLst/>
            <a:rect l="l" t="t" r="r" b="b"/>
            <a:pathLst>
              <a:path w="0" h="2025014">
                <a:moveTo>
                  <a:pt x="0" y="2024405"/>
                </a:moveTo>
                <a:lnTo>
                  <a:pt x="0" y="0"/>
                </a:lnTo>
              </a:path>
            </a:pathLst>
          </a:custGeom>
          <a:ln w="1270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g object 20"/>
          <p:cNvSpPr/>
          <p:nvPr/>
        </p:nvSpPr>
        <p:spPr>
          <a:xfrm>
            <a:off x="301487" y="150345"/>
            <a:ext cx="13829665" cy="0"/>
          </a:xfrm>
          <a:custGeom>
            <a:avLst/>
            <a:gdLst/>
            <a:ahLst/>
            <a:cxnLst/>
            <a:rect l="l" t="t" r="r" b="b"/>
            <a:pathLst>
              <a:path w="13829665" h="0">
                <a:moveTo>
                  <a:pt x="13829449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g object 21"/>
          <p:cNvSpPr/>
          <p:nvPr/>
        </p:nvSpPr>
        <p:spPr>
          <a:xfrm>
            <a:off x="150350" y="150350"/>
            <a:ext cx="14207490" cy="2399665"/>
          </a:xfrm>
          <a:custGeom>
            <a:avLst/>
            <a:gdLst/>
            <a:ahLst/>
            <a:cxnLst/>
            <a:rect l="l" t="t" r="r" b="b"/>
            <a:pathLst>
              <a:path w="14207490" h="2399665">
                <a:moveTo>
                  <a:pt x="0" y="2324315"/>
                </a:moveTo>
                <a:lnTo>
                  <a:pt x="0" y="2399296"/>
                </a:lnTo>
                <a:lnTo>
                  <a:pt x="75565" y="2399296"/>
                </a:lnTo>
              </a:path>
              <a:path w="14207490" h="2399665">
                <a:moveTo>
                  <a:pt x="14131734" y="2399296"/>
                </a:moveTo>
                <a:lnTo>
                  <a:pt x="14207299" y="2399296"/>
                </a:lnTo>
                <a:lnTo>
                  <a:pt x="14207299" y="2324315"/>
                </a:lnTo>
              </a:path>
              <a:path w="14207490" h="2399665">
                <a:moveTo>
                  <a:pt x="14207299" y="74968"/>
                </a:moveTo>
                <a:lnTo>
                  <a:pt x="14207299" y="0"/>
                </a:lnTo>
                <a:lnTo>
                  <a:pt x="14131734" y="0"/>
                </a:lnTo>
              </a:path>
              <a:path w="14207490" h="2399665">
                <a:moveTo>
                  <a:pt x="75565" y="0"/>
                </a:moveTo>
                <a:lnTo>
                  <a:pt x="0" y="0"/>
                </a:lnTo>
                <a:lnTo>
                  <a:pt x="0" y="74968"/>
                </a:lnTo>
              </a:path>
            </a:pathLst>
          </a:custGeom>
          <a:ln w="1270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g object 22"/>
          <p:cNvSpPr/>
          <p:nvPr/>
        </p:nvSpPr>
        <p:spPr>
          <a:xfrm>
            <a:off x="2771999" y="0"/>
            <a:ext cx="0" cy="2700020"/>
          </a:xfrm>
          <a:custGeom>
            <a:avLst/>
            <a:gdLst/>
            <a:ahLst/>
            <a:cxnLst/>
            <a:rect l="l" t="t" r="r" b="b"/>
            <a:pathLst>
              <a:path w="0" h="2700020">
                <a:moveTo>
                  <a:pt x="0" y="0"/>
                </a:moveTo>
                <a:lnTo>
                  <a:pt x="0" y="2699994"/>
                </a:lnTo>
              </a:path>
            </a:pathLst>
          </a:custGeom>
          <a:ln w="12700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g object 23"/>
          <p:cNvSpPr/>
          <p:nvPr/>
        </p:nvSpPr>
        <p:spPr>
          <a:xfrm>
            <a:off x="9971998" y="0"/>
            <a:ext cx="0" cy="2700020"/>
          </a:xfrm>
          <a:custGeom>
            <a:avLst/>
            <a:gdLst/>
            <a:ahLst/>
            <a:cxnLst/>
            <a:rect l="l" t="t" r="r" b="b"/>
            <a:pathLst>
              <a:path w="0" h="2700020">
                <a:moveTo>
                  <a:pt x="0" y="0"/>
                </a:moveTo>
                <a:lnTo>
                  <a:pt x="0" y="2699994"/>
                </a:lnTo>
              </a:path>
            </a:pathLst>
          </a:custGeom>
          <a:ln w="12700">
            <a:solidFill>
              <a:srgbClr val="EC008C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25487" y="108204"/>
            <a:ext cx="13058775" cy="43281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25487" y="622173"/>
            <a:ext cx="13058775" cy="17853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933315" y="2515743"/>
            <a:ext cx="4643120" cy="1352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25487" y="2515743"/>
            <a:ext cx="3337242" cy="1352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447020" y="2515743"/>
            <a:ext cx="3337242" cy="1352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Bestecktaschen_PDF_Vorlage.indd</dc:title>
  <dcterms:created xsi:type="dcterms:W3CDTF">2020-12-21T13:52:12Z</dcterms:created>
  <dcterms:modified xsi:type="dcterms:W3CDTF">2020-12-21T13:52:12Z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2020-12-21T00:00:00Z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2020-12-21T00:00:00Z</vt:filetime>
  </property>
</Properties>
</file>