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3530600" cy="2165350"/>
  <p:notesSz cx="3530600" cy="21653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1" d="100"/>
          <a:sy n="351" d="100"/>
        </p:scale>
        <p:origin x="-145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4795" y="671258"/>
            <a:ext cx="3001010" cy="454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29590" y="1212596"/>
            <a:ext cx="2471420" cy="541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939598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939598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6530" y="498030"/>
            <a:ext cx="1535811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818259" y="498030"/>
            <a:ext cx="1535811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939598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410" y="84146"/>
            <a:ext cx="3367778" cy="280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939598"/>
                </a:solidFill>
                <a:latin typeface="Source Sans Pro"/>
                <a:cs typeface="Source Sans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6530" y="498030"/>
            <a:ext cx="3177540" cy="1429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00404" y="2013775"/>
            <a:ext cx="1129792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76530" y="2013775"/>
            <a:ext cx="812038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542032" y="2013775"/>
            <a:ext cx="812038" cy="108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80009"/>
            <a:ext cx="3528060" cy="1800225"/>
            <a:chOff x="0" y="180009"/>
            <a:chExt cx="3528060" cy="1800225"/>
          </a:xfrm>
        </p:grpSpPr>
        <p:sp>
          <p:nvSpPr>
            <p:cNvPr id="3" name="object 3"/>
            <p:cNvSpPr/>
            <p:nvPr/>
          </p:nvSpPr>
          <p:spPr>
            <a:xfrm>
              <a:off x="1587" y="181597"/>
              <a:ext cx="3524885" cy="1797050"/>
            </a:xfrm>
            <a:custGeom>
              <a:avLst/>
              <a:gdLst/>
              <a:ahLst/>
              <a:cxnLst/>
              <a:rect l="l" t="t" r="r" b="b"/>
              <a:pathLst>
                <a:path w="3524885" h="1797050">
                  <a:moveTo>
                    <a:pt x="0" y="1796821"/>
                  </a:moveTo>
                  <a:lnTo>
                    <a:pt x="3524821" y="1796821"/>
                  </a:lnTo>
                  <a:lnTo>
                    <a:pt x="3524821" y="0"/>
                  </a:lnTo>
                  <a:lnTo>
                    <a:pt x="0" y="0"/>
                  </a:lnTo>
                  <a:lnTo>
                    <a:pt x="0" y="1796821"/>
                  </a:lnTo>
                  <a:close/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87" y="577114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h="1078230">
                  <a:moveTo>
                    <a:pt x="0" y="0"/>
                  </a:moveTo>
                  <a:lnTo>
                    <a:pt x="0" y="107762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1889" y="1798415"/>
              <a:ext cx="3157855" cy="0"/>
            </a:xfrm>
            <a:custGeom>
              <a:avLst/>
              <a:gdLst/>
              <a:ahLst/>
              <a:cxnLst/>
              <a:rect l="l" t="t" r="r" b="b"/>
              <a:pathLst>
                <a:path w="3157854">
                  <a:moveTo>
                    <a:pt x="0" y="0"/>
                  </a:moveTo>
                  <a:lnTo>
                    <a:pt x="3157651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526412" y="505271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h="1078230">
                  <a:moveTo>
                    <a:pt x="0" y="10776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8459" y="361590"/>
              <a:ext cx="3157855" cy="0"/>
            </a:xfrm>
            <a:custGeom>
              <a:avLst/>
              <a:gdLst/>
              <a:ahLst/>
              <a:cxnLst/>
              <a:rect l="l" t="t" r="r" b="b"/>
              <a:pathLst>
                <a:path w="3157854">
                  <a:moveTo>
                    <a:pt x="3157651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87" y="361590"/>
              <a:ext cx="3524885" cy="1437005"/>
            </a:xfrm>
            <a:custGeom>
              <a:avLst/>
              <a:gdLst/>
              <a:ahLst/>
              <a:cxnLst/>
              <a:rect l="l" t="t" r="r" b="b"/>
              <a:pathLst>
                <a:path w="3524885" h="1437005">
                  <a:moveTo>
                    <a:pt x="0" y="1364983"/>
                  </a:moveTo>
                  <a:lnTo>
                    <a:pt x="0" y="1436827"/>
                  </a:lnTo>
                  <a:lnTo>
                    <a:pt x="73431" y="1436827"/>
                  </a:lnTo>
                </a:path>
                <a:path w="3524885" h="1437005">
                  <a:moveTo>
                    <a:pt x="3451390" y="1436827"/>
                  </a:moveTo>
                  <a:lnTo>
                    <a:pt x="3524821" y="1436827"/>
                  </a:lnTo>
                  <a:lnTo>
                    <a:pt x="3524821" y="1364983"/>
                  </a:lnTo>
                </a:path>
                <a:path w="3524885" h="1437005">
                  <a:moveTo>
                    <a:pt x="3524821" y="71843"/>
                  </a:moveTo>
                  <a:lnTo>
                    <a:pt x="3524821" y="0"/>
                  </a:lnTo>
                  <a:lnTo>
                    <a:pt x="3451390" y="0"/>
                  </a:lnTo>
                </a:path>
                <a:path w="3524885" h="1437005">
                  <a:moveTo>
                    <a:pt x="73431" y="0"/>
                  </a:moveTo>
                  <a:lnTo>
                    <a:pt x="0" y="0"/>
                  </a:lnTo>
                  <a:lnTo>
                    <a:pt x="0" y="71843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Paketklebeband_98x50mm_PDF_Vorlage.indd</dc:title>
  <cp:lastModifiedBy>Aleksandar Bejic | druck.at</cp:lastModifiedBy>
  <cp:revision>1</cp:revision>
  <dcterms:created xsi:type="dcterms:W3CDTF">2021-06-29T10:07:45Z</dcterms:created>
  <dcterms:modified xsi:type="dcterms:W3CDTF">2021-06-29T10:08:09Z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2021-06-29T00:00:00Z</vt:filetime>
  </property>
</Properties>
</file>