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7640300" cy="2165350"/>
  <p:notesSz cx="17640300" cy="21653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23022" y="671258"/>
            <a:ext cx="14994255" cy="4547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646045" y="1212596"/>
            <a:ext cx="12348210" cy="541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882015" y="498030"/>
            <a:ext cx="7673530" cy="14291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084754" y="498030"/>
            <a:ext cx="7673530" cy="14291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82015" y="86614"/>
            <a:ext cx="15876270" cy="3464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82015" y="498030"/>
            <a:ext cx="15876270" cy="14291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997702" y="2013775"/>
            <a:ext cx="5644896" cy="1082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882015" y="2013775"/>
            <a:ext cx="4057269" cy="1082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2701017" y="2013775"/>
            <a:ext cx="4057269" cy="1082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80009"/>
            <a:ext cx="17640300" cy="1800225"/>
            <a:chOff x="0" y="180009"/>
            <a:chExt cx="17640300" cy="1800225"/>
          </a:xfrm>
        </p:grpSpPr>
        <p:sp>
          <p:nvSpPr>
            <p:cNvPr id="3" name="object 3"/>
            <p:cNvSpPr/>
            <p:nvPr/>
          </p:nvSpPr>
          <p:spPr>
            <a:xfrm>
              <a:off x="1587" y="181597"/>
              <a:ext cx="17637125" cy="1797050"/>
            </a:xfrm>
            <a:custGeom>
              <a:avLst/>
              <a:gdLst/>
              <a:ahLst/>
              <a:cxnLst/>
              <a:rect l="l" t="t" r="r" b="b"/>
              <a:pathLst>
                <a:path w="17637125" h="1797050">
                  <a:moveTo>
                    <a:pt x="0" y="1796821"/>
                  </a:moveTo>
                  <a:lnTo>
                    <a:pt x="17636820" y="1796821"/>
                  </a:lnTo>
                  <a:lnTo>
                    <a:pt x="17636820" y="0"/>
                  </a:lnTo>
                  <a:lnTo>
                    <a:pt x="0" y="0"/>
                  </a:lnTo>
                  <a:lnTo>
                    <a:pt x="0" y="1796821"/>
                  </a:lnTo>
                  <a:close/>
                </a:path>
              </a:pathLst>
            </a:custGeom>
            <a:ln w="317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587" y="577114"/>
              <a:ext cx="0" cy="1078230"/>
            </a:xfrm>
            <a:custGeom>
              <a:avLst/>
              <a:gdLst/>
              <a:ahLst/>
              <a:cxnLst/>
              <a:rect l="l" t="t" r="r" b="b"/>
              <a:pathLst>
                <a:path w="0" h="1078230">
                  <a:moveTo>
                    <a:pt x="0" y="0"/>
                  </a:moveTo>
                  <a:lnTo>
                    <a:pt x="0" y="1077620"/>
                  </a:lnTo>
                </a:path>
              </a:pathLst>
            </a:custGeom>
            <a:ln w="317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29649" y="1798415"/>
              <a:ext cx="17256760" cy="0"/>
            </a:xfrm>
            <a:custGeom>
              <a:avLst/>
              <a:gdLst/>
              <a:ahLst/>
              <a:cxnLst/>
              <a:rect l="l" t="t" r="r" b="b"/>
              <a:pathLst>
                <a:path w="17256760" h="0">
                  <a:moveTo>
                    <a:pt x="0" y="0"/>
                  </a:moveTo>
                  <a:lnTo>
                    <a:pt x="17256721" y="0"/>
                  </a:lnTo>
                </a:path>
              </a:pathLst>
            </a:custGeom>
            <a:ln w="317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7638411" y="505271"/>
              <a:ext cx="0" cy="1078230"/>
            </a:xfrm>
            <a:custGeom>
              <a:avLst/>
              <a:gdLst/>
              <a:ahLst/>
              <a:cxnLst/>
              <a:rect l="l" t="t" r="r" b="b"/>
              <a:pathLst>
                <a:path w="0" h="1078230">
                  <a:moveTo>
                    <a:pt x="0" y="10776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53628" y="361590"/>
              <a:ext cx="17256760" cy="0"/>
            </a:xfrm>
            <a:custGeom>
              <a:avLst/>
              <a:gdLst/>
              <a:ahLst/>
              <a:cxnLst/>
              <a:rect l="l" t="t" r="r" b="b"/>
              <a:pathLst>
                <a:path w="17256760" h="0">
                  <a:moveTo>
                    <a:pt x="17256721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587" y="361590"/>
              <a:ext cx="17637125" cy="1437005"/>
            </a:xfrm>
            <a:custGeom>
              <a:avLst/>
              <a:gdLst/>
              <a:ahLst/>
              <a:cxnLst/>
              <a:rect l="l" t="t" r="r" b="b"/>
              <a:pathLst>
                <a:path w="17637125" h="1437005">
                  <a:moveTo>
                    <a:pt x="0" y="1364983"/>
                  </a:moveTo>
                  <a:lnTo>
                    <a:pt x="0" y="1436827"/>
                  </a:lnTo>
                  <a:lnTo>
                    <a:pt x="76022" y="1436827"/>
                  </a:lnTo>
                </a:path>
                <a:path w="17637125" h="1437005">
                  <a:moveTo>
                    <a:pt x="17560798" y="1436827"/>
                  </a:moveTo>
                  <a:lnTo>
                    <a:pt x="17636820" y="1436827"/>
                  </a:lnTo>
                  <a:lnTo>
                    <a:pt x="17636820" y="1364983"/>
                  </a:lnTo>
                </a:path>
                <a:path w="17637125" h="1437005">
                  <a:moveTo>
                    <a:pt x="17636820" y="71843"/>
                  </a:moveTo>
                  <a:lnTo>
                    <a:pt x="17636820" y="0"/>
                  </a:lnTo>
                  <a:lnTo>
                    <a:pt x="17560798" y="0"/>
                  </a:lnTo>
                </a:path>
                <a:path w="17637125" h="1437005">
                  <a:moveTo>
                    <a:pt x="76022" y="0"/>
                  </a:moveTo>
                  <a:lnTo>
                    <a:pt x="0" y="0"/>
                  </a:lnTo>
                  <a:lnTo>
                    <a:pt x="0" y="71843"/>
                  </a:lnTo>
                </a:path>
              </a:pathLst>
            </a:custGeom>
            <a:ln w="317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Paketklebeband_490x50mm_PDF_Vorlage.indd</dc:title>
  <dcterms:created xsi:type="dcterms:W3CDTF">2021-06-29T10:09:36Z</dcterms:created>
  <dcterms:modified xsi:type="dcterms:W3CDTF">2021-06-29T10:09:36Z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2021-06-29T00:00:00Z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2021-06-29T00:00:00Z</vt:filetime>
  </property>
</Properties>
</file>