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765300" cy="2165350"/>
  <p:notesSz cx="1765300" cy="2165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2397" y="671258"/>
            <a:ext cx="1500505" cy="454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4795" y="1212596"/>
            <a:ext cx="1235710" cy="541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8265" y="498030"/>
            <a:ext cx="767905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09129" y="498030"/>
            <a:ext cx="767905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265" y="86614"/>
            <a:ext cx="1588770" cy="3464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265" y="498030"/>
            <a:ext cx="1588770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00202" y="2013775"/>
            <a:ext cx="564896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8265" y="2013775"/>
            <a:ext cx="406019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271016" y="2013775"/>
            <a:ext cx="406019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80009"/>
            <a:ext cx="1764030" cy="1800225"/>
            <a:chOff x="0" y="180009"/>
            <a:chExt cx="1764030" cy="1800225"/>
          </a:xfrm>
        </p:grpSpPr>
        <p:sp>
          <p:nvSpPr>
            <p:cNvPr id="3" name="object 3"/>
            <p:cNvSpPr/>
            <p:nvPr/>
          </p:nvSpPr>
          <p:spPr>
            <a:xfrm>
              <a:off x="1587" y="181597"/>
              <a:ext cx="1760855" cy="1797050"/>
            </a:xfrm>
            <a:custGeom>
              <a:avLst/>
              <a:gdLst/>
              <a:ahLst/>
              <a:cxnLst/>
              <a:rect l="l" t="t" r="r" b="b"/>
              <a:pathLst>
                <a:path w="1760855" h="1797050">
                  <a:moveTo>
                    <a:pt x="0" y="1796821"/>
                  </a:moveTo>
                  <a:lnTo>
                    <a:pt x="1760829" y="1796821"/>
                  </a:lnTo>
                  <a:lnTo>
                    <a:pt x="1760829" y="0"/>
                  </a:lnTo>
                  <a:lnTo>
                    <a:pt x="0" y="0"/>
                  </a:lnTo>
                  <a:lnTo>
                    <a:pt x="0" y="1796821"/>
                  </a:lnTo>
                  <a:close/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87" y="577114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w="0" h="1078230">
                  <a:moveTo>
                    <a:pt x="0" y="0"/>
                  </a:moveTo>
                  <a:lnTo>
                    <a:pt x="0" y="107762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1691" y="1798415"/>
              <a:ext cx="1394460" cy="0"/>
            </a:xfrm>
            <a:custGeom>
              <a:avLst/>
              <a:gdLst/>
              <a:ahLst/>
              <a:cxnLst/>
              <a:rect l="l" t="t" r="r" b="b"/>
              <a:pathLst>
                <a:path w="1394460" h="0">
                  <a:moveTo>
                    <a:pt x="0" y="0"/>
                  </a:moveTo>
                  <a:lnTo>
                    <a:pt x="139399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762411" y="505271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w="0" h="1078230">
                  <a:moveTo>
                    <a:pt x="0" y="10776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8319" y="361590"/>
              <a:ext cx="1394460" cy="0"/>
            </a:xfrm>
            <a:custGeom>
              <a:avLst/>
              <a:gdLst/>
              <a:ahLst/>
              <a:cxnLst/>
              <a:rect l="l" t="t" r="r" b="b"/>
              <a:pathLst>
                <a:path w="1394460" h="0">
                  <a:moveTo>
                    <a:pt x="139399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87" y="361590"/>
              <a:ext cx="1760855" cy="1437005"/>
            </a:xfrm>
            <a:custGeom>
              <a:avLst/>
              <a:gdLst/>
              <a:ahLst/>
              <a:cxnLst/>
              <a:rect l="l" t="t" r="r" b="b"/>
              <a:pathLst>
                <a:path w="1760855" h="1437005">
                  <a:moveTo>
                    <a:pt x="0" y="1364983"/>
                  </a:moveTo>
                  <a:lnTo>
                    <a:pt x="0" y="1436827"/>
                  </a:lnTo>
                  <a:lnTo>
                    <a:pt x="73367" y="1436827"/>
                  </a:lnTo>
                </a:path>
                <a:path w="1760855" h="1437005">
                  <a:moveTo>
                    <a:pt x="1687461" y="1436827"/>
                  </a:moveTo>
                  <a:lnTo>
                    <a:pt x="1760829" y="1436827"/>
                  </a:lnTo>
                  <a:lnTo>
                    <a:pt x="1760829" y="1364983"/>
                  </a:lnTo>
                </a:path>
                <a:path w="1760855" h="1437005">
                  <a:moveTo>
                    <a:pt x="1760829" y="71843"/>
                  </a:moveTo>
                  <a:lnTo>
                    <a:pt x="1760829" y="0"/>
                  </a:lnTo>
                  <a:lnTo>
                    <a:pt x="1687461" y="0"/>
                  </a:lnTo>
                </a:path>
                <a:path w="1760855" h="1437005">
                  <a:moveTo>
                    <a:pt x="73367" y="0"/>
                  </a:moveTo>
                  <a:lnTo>
                    <a:pt x="0" y="0"/>
                  </a:lnTo>
                  <a:lnTo>
                    <a:pt x="0" y="71843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Paketklebeband_49x50mm_PDF_Vorlage.indd</dc:title>
  <dcterms:created xsi:type="dcterms:W3CDTF">2021-06-29T10:06:35Z</dcterms:created>
  <dcterms:modified xsi:type="dcterms:W3CDTF">2021-06-29T10:06:35Z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2021-06-29T00:00:00Z</vt:filetime>
  </property>
</Properties>
</file>