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1.xml" ContentType="application/vnd.openxmlformats-officedocument.presentationml.slide+xml"/>
  <Override PartName="/ppt/notesSlides/notesSlide1.xml" ContentType="application/vnd.openxmlformats-officedocument.presentationml.notes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20104100" cy="16757650"/>
  <p:notesSz cx="20104100" cy="167576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.xml"/></Relationships>
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5194871"/>
            <a:ext cx="17088485" cy="351910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9384284"/>
            <a:ext cx="14072869" cy="41894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005205" y="3854259"/>
            <a:ext cx="8745283" cy="1106004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10353611" y="3854259"/>
            <a:ext cx="8745283" cy="1106004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6.xml"/><Relationship Id="rId5" Type="http://schemas.openxmlformats.org/officeDocument/2006/relationships/slideLayout" Target="../slideLayouts/slideLayout7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034751" y="1952463"/>
            <a:ext cx="0" cy="13154660"/>
          </a:xfrm>
          <a:custGeom>
            <a:avLst/>
            <a:gdLst/>
            <a:ahLst/>
            <a:cxnLst/>
            <a:rect l="l" t="t" r="r" b="b"/>
            <a:pathLst>
              <a:path w="0" h="13154660">
                <a:moveTo>
                  <a:pt x="0" y="0"/>
                </a:moveTo>
                <a:lnTo>
                  <a:pt x="0" y="13154314"/>
                </a:lnTo>
              </a:path>
            </a:pathLst>
          </a:custGeom>
          <a:ln w="59102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k object 17"/>
          <p:cNvSpPr/>
          <p:nvPr/>
        </p:nvSpPr>
        <p:spPr>
          <a:xfrm>
            <a:off x="1936478" y="15718601"/>
            <a:ext cx="16532225" cy="0"/>
          </a:xfrm>
          <a:custGeom>
            <a:avLst/>
            <a:gdLst/>
            <a:ahLst/>
            <a:cxnLst/>
            <a:rect l="l" t="t" r="r" b="b"/>
            <a:pathLst>
              <a:path w="16532225" h="0">
                <a:moveTo>
                  <a:pt x="0" y="0"/>
                </a:moveTo>
                <a:lnTo>
                  <a:pt x="16531676" y="0"/>
                </a:lnTo>
              </a:path>
            </a:pathLst>
          </a:custGeom>
          <a:ln w="59102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k object 18"/>
          <p:cNvSpPr/>
          <p:nvPr/>
        </p:nvSpPr>
        <p:spPr>
          <a:xfrm>
            <a:off x="19069311" y="1646545"/>
            <a:ext cx="0" cy="13154660"/>
          </a:xfrm>
          <a:custGeom>
            <a:avLst/>
            <a:gdLst/>
            <a:ahLst/>
            <a:cxnLst/>
            <a:rect l="l" t="t" r="r" b="b"/>
            <a:pathLst>
              <a:path w="0" h="13154660">
                <a:moveTo>
                  <a:pt x="0" y="13154314"/>
                </a:moveTo>
                <a:lnTo>
                  <a:pt x="0" y="0"/>
                </a:lnTo>
              </a:path>
            </a:pathLst>
          </a:custGeom>
          <a:ln w="59102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k object 19"/>
          <p:cNvSpPr/>
          <p:nvPr/>
        </p:nvSpPr>
        <p:spPr>
          <a:xfrm>
            <a:off x="1635907" y="1034721"/>
            <a:ext cx="16532225" cy="0"/>
          </a:xfrm>
          <a:custGeom>
            <a:avLst/>
            <a:gdLst/>
            <a:ahLst/>
            <a:cxnLst/>
            <a:rect l="l" t="t" r="r" b="b"/>
            <a:pathLst>
              <a:path w="16532225" h="0">
                <a:moveTo>
                  <a:pt x="16531676" y="0"/>
                </a:moveTo>
                <a:lnTo>
                  <a:pt x="0" y="0"/>
                </a:lnTo>
              </a:path>
            </a:pathLst>
          </a:custGeom>
          <a:ln w="59102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bk object 20"/>
          <p:cNvSpPr/>
          <p:nvPr/>
        </p:nvSpPr>
        <p:spPr>
          <a:xfrm>
            <a:off x="1034751" y="15412685"/>
            <a:ext cx="300990" cy="306070"/>
          </a:xfrm>
          <a:custGeom>
            <a:avLst/>
            <a:gdLst/>
            <a:ahLst/>
            <a:cxnLst/>
            <a:rect l="l" t="t" r="r" b="b"/>
            <a:pathLst>
              <a:path w="300990" h="306069">
                <a:moveTo>
                  <a:pt x="0" y="0"/>
                </a:moveTo>
                <a:lnTo>
                  <a:pt x="0" y="305913"/>
                </a:lnTo>
                <a:lnTo>
                  <a:pt x="300570" y="305913"/>
                </a:lnTo>
              </a:path>
            </a:pathLst>
          </a:custGeom>
          <a:ln w="59102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bk object 21"/>
          <p:cNvSpPr/>
          <p:nvPr/>
        </p:nvSpPr>
        <p:spPr>
          <a:xfrm>
            <a:off x="18768733" y="15412685"/>
            <a:ext cx="300990" cy="306070"/>
          </a:xfrm>
          <a:custGeom>
            <a:avLst/>
            <a:gdLst/>
            <a:ahLst/>
            <a:cxnLst/>
            <a:rect l="l" t="t" r="r" b="b"/>
            <a:pathLst>
              <a:path w="300990" h="306069">
                <a:moveTo>
                  <a:pt x="0" y="305913"/>
                </a:moveTo>
                <a:lnTo>
                  <a:pt x="300582" y="305913"/>
                </a:lnTo>
                <a:lnTo>
                  <a:pt x="300582" y="0"/>
                </a:lnTo>
              </a:path>
            </a:pathLst>
          </a:custGeom>
          <a:ln w="59102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bk object 22"/>
          <p:cNvSpPr/>
          <p:nvPr/>
        </p:nvSpPr>
        <p:spPr>
          <a:xfrm>
            <a:off x="18768733" y="1034718"/>
            <a:ext cx="300990" cy="306070"/>
          </a:xfrm>
          <a:custGeom>
            <a:avLst/>
            <a:gdLst/>
            <a:ahLst/>
            <a:cxnLst/>
            <a:rect l="l" t="t" r="r" b="b"/>
            <a:pathLst>
              <a:path w="300990" h="306069">
                <a:moveTo>
                  <a:pt x="300582" y="305913"/>
                </a:moveTo>
                <a:lnTo>
                  <a:pt x="300582" y="0"/>
                </a:lnTo>
                <a:lnTo>
                  <a:pt x="0" y="0"/>
                </a:lnTo>
              </a:path>
            </a:pathLst>
          </a:custGeom>
          <a:ln w="59102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bk object 23"/>
          <p:cNvSpPr/>
          <p:nvPr/>
        </p:nvSpPr>
        <p:spPr>
          <a:xfrm>
            <a:off x="1034751" y="1034718"/>
            <a:ext cx="300990" cy="306070"/>
          </a:xfrm>
          <a:custGeom>
            <a:avLst/>
            <a:gdLst/>
            <a:ahLst/>
            <a:cxnLst/>
            <a:rect l="l" t="t" r="r" b="b"/>
            <a:pathLst>
              <a:path w="300990" h="306069">
                <a:moveTo>
                  <a:pt x="300570" y="0"/>
                </a:moveTo>
                <a:lnTo>
                  <a:pt x="0" y="0"/>
                </a:lnTo>
                <a:lnTo>
                  <a:pt x="0" y="305913"/>
                </a:lnTo>
              </a:path>
            </a:pathLst>
          </a:custGeom>
          <a:ln w="59102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05205" y="670305"/>
            <a:ext cx="18093689" cy="268122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05205" y="3854259"/>
            <a:ext cx="18093689" cy="1106004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835394" y="15584614"/>
            <a:ext cx="6433311" cy="837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005205" y="15584614"/>
            <a:ext cx="4623943" cy="837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4474952" y="15584614"/>
            <a:ext cx="4623943" cy="837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slide" Target="slide1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Türmatte_600x500_PDF-Vorlage.indd</dc:title>
  <dcterms:created xsi:type="dcterms:W3CDTF">2019-05-20T09:16:45Z</dcterms:created>
  <dcterms:modified xsi:type="dcterms:W3CDTF">2019-05-20T09:16:45Z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2019-05-20T00:00:00Z</vt:filetime>
  </property>
  <property fmtid="{D5CDD505-2E9C-101B-9397-08002B2CF9AE}" pid="3" name="LastSaved">
    <vt:filetime>2019-05-20T00:00:00Z</vt:filetime>
  </property>
</Properties>
</file>