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3200400" cy="2127250"/>
  <p:notesSz cx="3200400" cy="21272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3228" y="-82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40506" y="659447"/>
            <a:ext cx="2725737" cy="4467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481012" y="1191260"/>
            <a:ext cx="2244725" cy="5318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60337" y="489267"/>
            <a:ext cx="1394936" cy="14039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651476" y="489267"/>
            <a:ext cx="1394936" cy="14039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50350" y="378260"/>
            <a:ext cx="0" cy="1443990"/>
          </a:xfrm>
          <a:custGeom>
            <a:avLst/>
            <a:gdLst/>
            <a:ahLst/>
            <a:cxnLst/>
            <a:rect l="l" t="t" r="r" b="b"/>
            <a:pathLst>
              <a:path h="1443989">
                <a:moveTo>
                  <a:pt x="0" y="0"/>
                </a:moveTo>
                <a:lnTo>
                  <a:pt x="0" y="1443443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368098" y="1973648"/>
            <a:ext cx="2540635" cy="0"/>
          </a:xfrm>
          <a:custGeom>
            <a:avLst/>
            <a:gdLst/>
            <a:ahLst/>
            <a:cxnLst/>
            <a:rect l="l" t="t" r="r" b="b"/>
            <a:pathLst>
              <a:path w="2540635">
                <a:moveTo>
                  <a:pt x="0" y="0"/>
                </a:moveTo>
                <a:lnTo>
                  <a:pt x="2540393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053650" y="302291"/>
            <a:ext cx="0" cy="1443990"/>
          </a:xfrm>
          <a:custGeom>
            <a:avLst/>
            <a:gdLst/>
            <a:ahLst/>
            <a:cxnLst/>
            <a:rect l="l" t="t" r="r" b="b"/>
            <a:pathLst>
              <a:path h="1443989">
                <a:moveTo>
                  <a:pt x="0" y="1443443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95508" y="150348"/>
            <a:ext cx="2540635" cy="0"/>
          </a:xfrm>
          <a:custGeom>
            <a:avLst/>
            <a:gdLst/>
            <a:ahLst/>
            <a:cxnLst/>
            <a:rect l="l" t="t" r="r" b="b"/>
            <a:pathLst>
              <a:path w="2540635">
                <a:moveTo>
                  <a:pt x="2540393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50350" y="1897677"/>
            <a:ext cx="73025" cy="76200"/>
          </a:xfrm>
          <a:custGeom>
            <a:avLst/>
            <a:gdLst/>
            <a:ahLst/>
            <a:cxnLst/>
            <a:rect l="l" t="t" r="r" b="b"/>
            <a:pathLst>
              <a:path w="73025" h="76200">
                <a:moveTo>
                  <a:pt x="0" y="0"/>
                </a:moveTo>
                <a:lnTo>
                  <a:pt x="0" y="75971"/>
                </a:lnTo>
                <a:lnTo>
                  <a:pt x="72580" y="75971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981066" y="1897677"/>
            <a:ext cx="73025" cy="76200"/>
          </a:xfrm>
          <a:custGeom>
            <a:avLst/>
            <a:gdLst/>
            <a:ahLst/>
            <a:cxnLst/>
            <a:rect l="l" t="t" r="r" b="b"/>
            <a:pathLst>
              <a:path w="73025" h="76200">
                <a:moveTo>
                  <a:pt x="0" y="75971"/>
                </a:moveTo>
                <a:lnTo>
                  <a:pt x="72580" y="75971"/>
                </a:lnTo>
                <a:lnTo>
                  <a:pt x="7258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2981066" y="150347"/>
            <a:ext cx="73025" cy="76200"/>
          </a:xfrm>
          <a:custGeom>
            <a:avLst/>
            <a:gdLst/>
            <a:ahLst/>
            <a:cxnLst/>
            <a:rect l="l" t="t" r="r" b="b"/>
            <a:pathLst>
              <a:path w="73025" h="76200">
                <a:moveTo>
                  <a:pt x="72580" y="75971"/>
                </a:moveTo>
                <a:lnTo>
                  <a:pt x="72580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50350" y="150347"/>
            <a:ext cx="73025" cy="76200"/>
          </a:xfrm>
          <a:custGeom>
            <a:avLst/>
            <a:gdLst/>
            <a:ahLst/>
            <a:cxnLst/>
            <a:rect l="l" t="t" r="r" b="b"/>
            <a:pathLst>
              <a:path w="73025" h="76200">
                <a:moveTo>
                  <a:pt x="72580" y="0"/>
                </a:moveTo>
                <a:lnTo>
                  <a:pt x="0" y="0"/>
                </a:lnTo>
                <a:lnTo>
                  <a:pt x="0" y="75971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5171" y="75171"/>
            <a:ext cx="3053715" cy="1974214"/>
          </a:xfrm>
          <a:custGeom>
            <a:avLst/>
            <a:gdLst/>
            <a:ahLst/>
            <a:cxnLst/>
            <a:rect l="l" t="t" r="r" b="b"/>
            <a:pathLst>
              <a:path w="3053715" h="1974214">
                <a:moveTo>
                  <a:pt x="0" y="1973656"/>
                </a:moveTo>
                <a:lnTo>
                  <a:pt x="3053651" y="1973656"/>
                </a:lnTo>
                <a:lnTo>
                  <a:pt x="3053651" y="0"/>
                </a:lnTo>
                <a:lnTo>
                  <a:pt x="0" y="0"/>
                </a:lnTo>
                <a:lnTo>
                  <a:pt x="0" y="1973656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60337" y="85090"/>
            <a:ext cx="2886075" cy="3403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60337" y="489267"/>
            <a:ext cx="2886075" cy="14039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090295" y="1978342"/>
            <a:ext cx="1026160" cy="106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60337" y="1978342"/>
            <a:ext cx="737552" cy="106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308860" y="1978342"/>
            <a:ext cx="737552" cy="106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Visitenkarten_85x55_PDF-Vorlage.indd</dc:title>
  <dc:creator>setup</dc:creator>
  <cp:lastModifiedBy>Evelin Szabo</cp:lastModifiedBy>
  <cp:revision>1</cp:revision>
  <dcterms:created xsi:type="dcterms:W3CDTF">2017-03-09T16:27:08Z</dcterms:created>
  <dcterms:modified xsi:type="dcterms:W3CDTF">2017-03-09T16:17:32Z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2017-03-09T00:00:00Z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2017-03-09T00:00:00Z</vt:filetime>
  </property>
</Properties>
</file>