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2628900" cy="2628900"/>
  <p:notesSz cx="2628900" cy="26289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3990" y="-19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97167" y="814959"/>
            <a:ext cx="2234565" cy="55206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94335" y="1472184"/>
            <a:ext cx="1840230" cy="6572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31445" y="604647"/>
            <a:ext cx="1143571" cy="17350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353883" y="604647"/>
            <a:ext cx="1143571" cy="17350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47175" y="365953"/>
            <a:ext cx="0" cy="1969135"/>
          </a:xfrm>
          <a:custGeom>
            <a:avLst/>
            <a:gdLst/>
            <a:ahLst/>
            <a:cxnLst/>
            <a:rect l="l" t="t" r="r" b="b"/>
            <a:pathLst>
              <a:path h="1969135">
                <a:moveTo>
                  <a:pt x="0" y="0"/>
                </a:moveTo>
                <a:lnTo>
                  <a:pt x="0" y="196902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365954" y="2480823"/>
            <a:ext cx="1969135" cy="0"/>
          </a:xfrm>
          <a:custGeom>
            <a:avLst/>
            <a:gdLst/>
            <a:ahLst/>
            <a:cxnLst/>
            <a:rect l="l" t="t" r="r" b="b"/>
            <a:pathLst>
              <a:path w="1969135">
                <a:moveTo>
                  <a:pt x="0" y="0"/>
                </a:moveTo>
                <a:lnTo>
                  <a:pt x="196902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2480824" y="293023"/>
            <a:ext cx="0" cy="1969135"/>
          </a:xfrm>
          <a:custGeom>
            <a:avLst/>
            <a:gdLst/>
            <a:ahLst/>
            <a:cxnLst/>
            <a:rect l="l" t="t" r="r" b="b"/>
            <a:pathLst>
              <a:path h="1969135">
                <a:moveTo>
                  <a:pt x="0" y="196902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93024" y="147173"/>
            <a:ext cx="1969135" cy="0"/>
          </a:xfrm>
          <a:custGeom>
            <a:avLst/>
            <a:gdLst/>
            <a:ahLst/>
            <a:cxnLst/>
            <a:rect l="l" t="t" r="r" b="b"/>
            <a:pathLst>
              <a:path w="1969135">
                <a:moveTo>
                  <a:pt x="1969020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47175" y="2407897"/>
            <a:ext cx="73025" cy="73025"/>
          </a:xfrm>
          <a:custGeom>
            <a:avLst/>
            <a:gdLst/>
            <a:ahLst/>
            <a:cxnLst/>
            <a:rect l="l" t="t" r="r" b="b"/>
            <a:pathLst>
              <a:path w="73025" h="73025">
                <a:moveTo>
                  <a:pt x="0" y="0"/>
                </a:moveTo>
                <a:lnTo>
                  <a:pt x="0" y="72923"/>
                </a:lnTo>
                <a:lnTo>
                  <a:pt x="72923" y="72923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2407902" y="2407897"/>
            <a:ext cx="73025" cy="73025"/>
          </a:xfrm>
          <a:custGeom>
            <a:avLst/>
            <a:gdLst/>
            <a:ahLst/>
            <a:cxnLst/>
            <a:rect l="l" t="t" r="r" b="b"/>
            <a:pathLst>
              <a:path w="73025" h="73025">
                <a:moveTo>
                  <a:pt x="0" y="72923"/>
                </a:moveTo>
                <a:lnTo>
                  <a:pt x="72923" y="72923"/>
                </a:lnTo>
                <a:lnTo>
                  <a:pt x="72923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2407902" y="147170"/>
            <a:ext cx="73025" cy="73025"/>
          </a:xfrm>
          <a:custGeom>
            <a:avLst/>
            <a:gdLst/>
            <a:ahLst/>
            <a:cxnLst/>
            <a:rect l="l" t="t" r="r" b="b"/>
            <a:pathLst>
              <a:path w="73025" h="73025">
                <a:moveTo>
                  <a:pt x="72923" y="72936"/>
                </a:moveTo>
                <a:lnTo>
                  <a:pt x="72923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47175" y="147170"/>
            <a:ext cx="73025" cy="73025"/>
          </a:xfrm>
          <a:custGeom>
            <a:avLst/>
            <a:gdLst/>
            <a:ahLst/>
            <a:cxnLst/>
            <a:rect l="l" t="t" r="r" b="b"/>
            <a:pathLst>
              <a:path w="73025" h="73025">
                <a:moveTo>
                  <a:pt x="72923" y="0"/>
                </a:moveTo>
                <a:lnTo>
                  <a:pt x="0" y="0"/>
                </a:lnTo>
                <a:lnTo>
                  <a:pt x="0" y="72936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5171" y="75171"/>
            <a:ext cx="2477770" cy="2477770"/>
          </a:xfrm>
          <a:custGeom>
            <a:avLst/>
            <a:gdLst/>
            <a:ahLst/>
            <a:cxnLst/>
            <a:rect l="l" t="t" r="r" b="b"/>
            <a:pathLst>
              <a:path w="2477770" h="2477770">
                <a:moveTo>
                  <a:pt x="0" y="2477655"/>
                </a:moveTo>
                <a:lnTo>
                  <a:pt x="2477655" y="2477655"/>
                </a:lnTo>
                <a:lnTo>
                  <a:pt x="2477655" y="0"/>
                </a:lnTo>
                <a:lnTo>
                  <a:pt x="0" y="0"/>
                </a:lnTo>
                <a:lnTo>
                  <a:pt x="0" y="2477655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31445" y="105156"/>
            <a:ext cx="2366010" cy="42062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31445" y="604647"/>
            <a:ext cx="2366010" cy="17350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893826" y="2444877"/>
            <a:ext cx="841248" cy="131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31445" y="2444877"/>
            <a:ext cx="604647" cy="131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892808" y="2444877"/>
            <a:ext cx="604647" cy="131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Visitenkarten_69x69_PDF-Vorlage.indd</dc:title>
  <dc:creator>setup</dc:creator>
  <cp:lastModifiedBy>Evelin Szabo</cp:lastModifiedBy>
  <cp:revision>1</cp:revision>
  <dcterms:created xsi:type="dcterms:W3CDTF">2017-03-09T17:18:51Z</dcterms:created>
  <dcterms:modified xsi:type="dcterms:W3CDTF">2017-03-09T16:18:59Z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2017-03-09T00:00:00Z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2017-03-09T00:00:00Z</vt:filetime>
  </property>
</Properties>
</file>